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19"/>
  </p:notesMasterIdLst>
  <p:sldIdLst>
    <p:sldId id="256" r:id="rId2"/>
    <p:sldId id="262" r:id="rId3"/>
    <p:sldId id="258" r:id="rId4"/>
    <p:sldId id="260" r:id="rId5"/>
    <p:sldId id="261" r:id="rId6"/>
    <p:sldId id="264" r:id="rId7"/>
    <p:sldId id="268" r:id="rId8"/>
    <p:sldId id="259" r:id="rId9"/>
    <p:sldId id="266" r:id="rId10"/>
    <p:sldId id="269" r:id="rId11"/>
    <p:sldId id="271" r:id="rId12"/>
    <p:sldId id="272" r:id="rId13"/>
    <p:sldId id="273" r:id="rId14"/>
    <p:sldId id="265" r:id="rId15"/>
    <p:sldId id="263" r:id="rId16"/>
    <p:sldId id="274" r:id="rId17"/>
    <p:sldId id="267" r:id="rId18"/>
  </p:sldIdLst>
  <p:sldSz cx="9144000" cy="5143500" type="screen16x9"/>
  <p:notesSz cx="6858000" cy="9144000"/>
  <p:embeddedFontLst>
    <p:embeddedFont>
      <p:font typeface="Barlow" panose="00000500000000000000" pitchFamily="2" charset="0"/>
      <p:regular r:id="rId20"/>
      <p:bold r:id="rId21"/>
      <p:italic r:id="rId22"/>
      <p:boldItalic r:id="rId23"/>
    </p:embeddedFont>
    <p:embeddedFont>
      <p:font typeface="Barlow Condensed Medium" panose="00000606000000000000" pitchFamily="2" charset="0"/>
      <p:regular r:id="rId24"/>
      <p:bold r:id="rId25"/>
      <p:italic r:id="rId26"/>
      <p:boldItalic r:id="rId27"/>
    </p:embeddedFont>
    <p:embeddedFont>
      <p:font typeface="Barlow ExtraLight" panose="00000300000000000000" pitchFamily="2" charset="0"/>
      <p:regular r:id="rId28"/>
      <p:bold r:id="rId29"/>
      <p:italic r:id="rId30"/>
      <p:boldItalic r:id="rId31"/>
    </p:embeddedFont>
    <p:embeddedFont>
      <p:font typeface="Barlow Medium" panose="00000600000000000000" pitchFamily="2" charset="0"/>
      <p:regular r:id="rId32"/>
      <p:bold r:id="rId33"/>
      <p:italic r:id="rId34"/>
      <p:boldItalic r:id="rId35"/>
    </p:embeddedFont>
    <p:embeddedFont>
      <p:font typeface="Inter Medium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FC60DC-E8E8-4B94-81A1-B953CEBE74B4}" v="26" dt="2025-10-17T13:38:44.8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1" d="100"/>
          <a:sy n="131" d="100"/>
        </p:scale>
        <p:origin x="55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20" Type="http://schemas.openxmlformats.org/officeDocument/2006/relationships/font" Target="fonts/font1.fntdata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nor Malone" userId="3048dda972fb6b3a" providerId="LiveId" clId="{79598B32-72FD-4620-B8E9-3FE8111BA001}"/>
    <pc:docChg chg="undo custSel addSld delSld modSld sldOrd">
      <pc:chgData name="Conor Malone" userId="3048dda972fb6b3a" providerId="LiveId" clId="{79598B32-72FD-4620-B8E9-3FE8111BA001}" dt="2025-10-17T15:13:14.145" v="1786" actId="1076"/>
      <pc:docMkLst>
        <pc:docMk/>
      </pc:docMkLst>
      <pc:sldChg chg="modSp mod modNotes">
        <pc:chgData name="Conor Malone" userId="3048dda972fb6b3a" providerId="LiveId" clId="{79598B32-72FD-4620-B8E9-3FE8111BA001}" dt="2025-10-17T09:33:49.079" v="1" actId="207"/>
        <pc:sldMkLst>
          <pc:docMk/>
          <pc:sldMk cId="0" sldId="256"/>
        </pc:sldMkLst>
        <pc:spChg chg="mod">
          <ac:chgData name="Conor Malone" userId="3048dda972fb6b3a" providerId="LiveId" clId="{79598B32-72FD-4620-B8E9-3FE8111BA001}" dt="2025-10-17T09:33:49.079" v="1" actId="207"/>
          <ac:spMkLst>
            <pc:docMk/>
            <pc:sldMk cId="0" sldId="256"/>
            <ac:spMk id="22" creationId="{00000000-0000-0000-0000-000000000000}"/>
          </ac:spMkLst>
        </pc:spChg>
      </pc:sldChg>
      <pc:sldChg chg="del">
        <pc:chgData name="Conor Malone" userId="3048dda972fb6b3a" providerId="LiveId" clId="{79598B32-72FD-4620-B8E9-3FE8111BA001}" dt="2025-10-17T09:33:58.003" v="2" actId="2696"/>
        <pc:sldMkLst>
          <pc:docMk/>
          <pc:sldMk cId="0" sldId="257"/>
        </pc:sldMkLst>
      </pc:sldChg>
      <pc:sldChg chg="addSp delSp modSp mod ord">
        <pc:chgData name="Conor Malone" userId="3048dda972fb6b3a" providerId="LiveId" clId="{79598B32-72FD-4620-B8E9-3FE8111BA001}" dt="2025-10-17T10:56:53.776" v="482"/>
        <pc:sldMkLst>
          <pc:docMk/>
          <pc:sldMk cId="0" sldId="259"/>
        </pc:sldMkLst>
        <pc:spChg chg="add mod">
          <ac:chgData name="Conor Malone" userId="3048dda972fb6b3a" providerId="LiveId" clId="{79598B32-72FD-4620-B8E9-3FE8111BA001}" dt="2025-10-17T10:47:45.537" v="341" actId="2711"/>
          <ac:spMkLst>
            <pc:docMk/>
            <pc:sldMk cId="0" sldId="259"/>
            <ac:spMk id="4" creationId="{BCD9B49A-38AC-2CE5-72E5-F63D334BC9CE}"/>
          </ac:spMkLst>
        </pc:spChg>
        <pc:spChg chg="mod">
          <ac:chgData name="Conor Malone" userId="3048dda972fb6b3a" providerId="LiveId" clId="{79598B32-72FD-4620-B8E9-3FE8111BA001}" dt="2025-10-17T10:48:52.365" v="460" actId="1076"/>
          <ac:spMkLst>
            <pc:docMk/>
            <pc:sldMk cId="0" sldId="259"/>
            <ac:spMk id="63" creationId="{00000000-0000-0000-0000-000000000000}"/>
          </ac:spMkLst>
        </pc:spChg>
        <pc:spChg chg="mod">
          <ac:chgData name="Conor Malone" userId="3048dda972fb6b3a" providerId="LiveId" clId="{79598B32-72FD-4620-B8E9-3FE8111BA001}" dt="2025-10-17T10:48:45.339" v="459" actId="20577"/>
          <ac:spMkLst>
            <pc:docMk/>
            <pc:sldMk cId="0" sldId="259"/>
            <ac:spMk id="64" creationId="{00000000-0000-0000-0000-000000000000}"/>
          </ac:spMkLst>
        </pc:spChg>
        <pc:graphicFrameChg chg="add del mod modGraphic">
          <ac:chgData name="Conor Malone" userId="3048dda972fb6b3a" providerId="LiveId" clId="{79598B32-72FD-4620-B8E9-3FE8111BA001}" dt="2025-10-17T10:47:25.405" v="338" actId="21"/>
          <ac:graphicFrameMkLst>
            <pc:docMk/>
            <pc:sldMk cId="0" sldId="259"/>
            <ac:graphicFrameMk id="2" creationId="{5469EE7F-92A9-9569-48D2-F91ED469CE77}"/>
          </ac:graphicFrameMkLst>
        </pc:graphicFrameChg>
      </pc:sldChg>
      <pc:sldChg chg="addSp delSp modSp mod modNotes">
        <pc:chgData name="Conor Malone" userId="3048dda972fb6b3a" providerId="LiveId" clId="{79598B32-72FD-4620-B8E9-3FE8111BA001}" dt="2025-10-17T15:06:59.951" v="1782" actId="20577"/>
        <pc:sldMkLst>
          <pc:docMk/>
          <pc:sldMk cId="0" sldId="260"/>
        </pc:sldMkLst>
        <pc:spChg chg="mod">
          <ac:chgData name="Conor Malone" userId="3048dda972fb6b3a" providerId="LiveId" clId="{79598B32-72FD-4620-B8E9-3FE8111BA001}" dt="2025-10-17T15:06:59.951" v="1782" actId="20577"/>
          <ac:spMkLst>
            <pc:docMk/>
            <pc:sldMk cId="0" sldId="260"/>
            <ac:spMk id="70" creationId="{00000000-0000-0000-0000-000000000000}"/>
          </ac:spMkLst>
        </pc:spChg>
        <pc:spChg chg="del mod">
          <ac:chgData name="Conor Malone" userId="3048dda972fb6b3a" providerId="LiveId" clId="{79598B32-72FD-4620-B8E9-3FE8111BA001}" dt="2025-10-17T09:50:01.205" v="130" actId="21"/>
          <ac:spMkLst>
            <pc:docMk/>
            <pc:sldMk cId="0" sldId="260"/>
            <ac:spMk id="71" creationId="{00000000-0000-0000-0000-000000000000}"/>
          </ac:spMkLst>
        </pc:spChg>
        <pc:picChg chg="add mod">
          <ac:chgData name="Conor Malone" userId="3048dda972fb6b3a" providerId="LiveId" clId="{79598B32-72FD-4620-B8E9-3FE8111BA001}" dt="2025-10-17T09:46:06.888" v="6" actId="1076"/>
          <ac:picMkLst>
            <pc:docMk/>
            <pc:sldMk cId="0" sldId="260"/>
            <ac:picMk id="3" creationId="{7BB04024-C7BC-3C26-4602-48C8F4F27D37}"/>
          </ac:picMkLst>
        </pc:picChg>
      </pc:sldChg>
      <pc:sldChg chg="addSp delSp modSp mod ord modNotes">
        <pc:chgData name="Conor Malone" userId="3048dda972fb6b3a" providerId="LiveId" clId="{79598B32-72FD-4620-B8E9-3FE8111BA001}" dt="2025-10-17T11:56:41.500" v="790" actId="20577"/>
        <pc:sldMkLst>
          <pc:docMk/>
          <pc:sldMk cId="0" sldId="261"/>
        </pc:sldMkLst>
        <pc:spChg chg="mod">
          <ac:chgData name="Conor Malone" userId="3048dda972fb6b3a" providerId="LiveId" clId="{79598B32-72FD-4620-B8E9-3FE8111BA001}" dt="2025-10-17T11:56:41.500" v="790" actId="20577"/>
          <ac:spMkLst>
            <pc:docMk/>
            <pc:sldMk cId="0" sldId="261"/>
            <ac:spMk id="79" creationId="{00000000-0000-0000-0000-000000000000}"/>
          </ac:spMkLst>
        </pc:spChg>
        <pc:spChg chg="mod">
          <ac:chgData name="Conor Malone" userId="3048dda972fb6b3a" providerId="LiveId" clId="{79598B32-72FD-4620-B8E9-3FE8111BA001}" dt="2025-10-17T11:41:32.141" v="568" actId="20577"/>
          <ac:spMkLst>
            <pc:docMk/>
            <pc:sldMk cId="0" sldId="261"/>
            <ac:spMk id="80" creationId="{00000000-0000-0000-0000-000000000000}"/>
          </ac:spMkLst>
        </pc:spChg>
        <pc:picChg chg="add mod">
          <ac:chgData name="Conor Malone" userId="3048dda972fb6b3a" providerId="LiveId" clId="{79598B32-72FD-4620-B8E9-3FE8111BA001}" dt="2025-10-17T11:28:44.358" v="532" actId="1076"/>
          <ac:picMkLst>
            <pc:docMk/>
            <pc:sldMk cId="0" sldId="261"/>
            <ac:picMk id="3" creationId="{18546F81-6D9C-93DC-FD93-E60C465C2C66}"/>
          </ac:picMkLst>
        </pc:picChg>
        <pc:picChg chg="add mod">
          <ac:chgData name="Conor Malone" userId="3048dda972fb6b3a" providerId="LiveId" clId="{79598B32-72FD-4620-B8E9-3FE8111BA001}" dt="2025-10-17T11:29:38.120" v="535" actId="1076"/>
          <ac:picMkLst>
            <pc:docMk/>
            <pc:sldMk cId="0" sldId="261"/>
            <ac:picMk id="5" creationId="{1530BF6E-9355-A681-C02E-6ED272166BAE}"/>
          </ac:picMkLst>
        </pc:picChg>
        <pc:picChg chg="add del mod">
          <ac:chgData name="Conor Malone" userId="3048dda972fb6b3a" providerId="LiveId" clId="{79598B32-72FD-4620-B8E9-3FE8111BA001}" dt="2025-10-17T11:49:46.076" v="643" actId="478"/>
          <ac:picMkLst>
            <pc:docMk/>
            <pc:sldMk cId="0" sldId="261"/>
            <ac:picMk id="7" creationId="{2ED8D0BB-EE9A-05EE-5115-D209AD74590D}"/>
          </ac:picMkLst>
        </pc:picChg>
      </pc:sldChg>
      <pc:sldChg chg="modSp mod ord modNotes">
        <pc:chgData name="Conor Malone" userId="3048dda972fb6b3a" providerId="LiveId" clId="{79598B32-72FD-4620-B8E9-3FE8111BA001}" dt="2025-10-17T12:00:12.802" v="833"/>
        <pc:sldMkLst>
          <pc:docMk/>
          <pc:sldMk cId="0" sldId="262"/>
        </pc:sldMkLst>
        <pc:spChg chg="mod">
          <ac:chgData name="Conor Malone" userId="3048dda972fb6b3a" providerId="LiveId" clId="{79598B32-72FD-4620-B8E9-3FE8111BA001}" dt="2025-10-17T11:59:15.579" v="827" actId="20577"/>
          <ac:spMkLst>
            <pc:docMk/>
            <pc:sldMk cId="0" sldId="262"/>
            <ac:spMk id="87" creationId="{00000000-0000-0000-0000-000000000000}"/>
          </ac:spMkLst>
        </pc:spChg>
      </pc:sldChg>
      <pc:sldChg chg="addSp delSp modSp mod ord">
        <pc:chgData name="Conor Malone" userId="3048dda972fb6b3a" providerId="LiveId" clId="{79598B32-72FD-4620-B8E9-3FE8111BA001}" dt="2025-10-17T15:13:14.145" v="1786" actId="1076"/>
        <pc:sldMkLst>
          <pc:docMk/>
          <pc:sldMk cId="0" sldId="263"/>
        </pc:sldMkLst>
        <pc:spChg chg="del mod">
          <ac:chgData name="Conor Malone" userId="3048dda972fb6b3a" providerId="LiveId" clId="{79598B32-72FD-4620-B8E9-3FE8111BA001}" dt="2025-10-17T10:16:33.936" v="269" actId="21"/>
          <ac:spMkLst>
            <pc:docMk/>
            <pc:sldMk cId="0" sldId="263"/>
            <ac:spMk id="96" creationId="{00000000-0000-0000-0000-000000000000}"/>
          </ac:spMkLst>
        </pc:spChg>
        <pc:picChg chg="add del mod">
          <ac:chgData name="Conor Malone" userId="3048dda972fb6b3a" providerId="LiveId" clId="{79598B32-72FD-4620-B8E9-3FE8111BA001}" dt="2025-10-17T15:13:09.937" v="1784" actId="478"/>
          <ac:picMkLst>
            <pc:docMk/>
            <pc:sldMk cId="0" sldId="263"/>
            <ac:picMk id="3" creationId="{BE567ED3-04FB-D053-445F-B0F020288544}"/>
          </ac:picMkLst>
        </pc:picChg>
        <pc:picChg chg="add mod">
          <ac:chgData name="Conor Malone" userId="3048dda972fb6b3a" providerId="LiveId" clId="{79598B32-72FD-4620-B8E9-3FE8111BA001}" dt="2025-10-17T15:13:14.145" v="1786" actId="1076"/>
          <ac:picMkLst>
            <pc:docMk/>
            <pc:sldMk cId="0" sldId="263"/>
            <ac:picMk id="5" creationId="{E2FC9661-703C-A258-9332-1A945F94D2C7}"/>
          </ac:picMkLst>
        </pc:picChg>
        <pc:picChg chg="del">
          <ac:chgData name="Conor Malone" userId="3048dda972fb6b3a" providerId="LiveId" clId="{79598B32-72FD-4620-B8E9-3FE8111BA001}" dt="2025-10-17T10:16:15.595" v="267" actId="478"/>
          <ac:picMkLst>
            <pc:docMk/>
            <pc:sldMk cId="0" sldId="263"/>
            <ac:picMk id="93" creationId="{00000000-0000-0000-0000-000000000000}"/>
          </ac:picMkLst>
        </pc:picChg>
      </pc:sldChg>
      <pc:sldChg chg="addSp delSp modSp mod ord">
        <pc:chgData name="Conor Malone" userId="3048dda972fb6b3a" providerId="LiveId" clId="{79598B32-72FD-4620-B8E9-3FE8111BA001}" dt="2025-10-17T11:04:41.708" v="527" actId="20577"/>
        <pc:sldMkLst>
          <pc:docMk/>
          <pc:sldMk cId="0" sldId="264"/>
        </pc:sldMkLst>
        <pc:spChg chg="add del mod">
          <ac:chgData name="Conor Malone" userId="3048dda972fb6b3a" providerId="LiveId" clId="{79598B32-72FD-4620-B8E9-3FE8111BA001}" dt="2025-10-17T10:27:47.418" v="286" actId="21"/>
          <ac:spMkLst>
            <pc:docMk/>
            <pc:sldMk cId="0" sldId="264"/>
            <ac:spMk id="2" creationId="{00000000-0000-0000-0000-000000000000}"/>
          </ac:spMkLst>
        </pc:spChg>
        <pc:spChg chg="add mod">
          <ac:chgData name="Conor Malone" userId="3048dda972fb6b3a" providerId="LiveId" clId="{79598B32-72FD-4620-B8E9-3FE8111BA001}" dt="2025-10-17T11:04:41.708" v="527" actId="20577"/>
          <ac:spMkLst>
            <pc:docMk/>
            <pc:sldMk cId="0" sldId="264"/>
            <ac:spMk id="5" creationId="{EABF2B6C-3229-8D55-DD3C-1FB63905CE8F}"/>
          </ac:spMkLst>
        </pc:spChg>
        <pc:spChg chg="del">
          <ac:chgData name="Conor Malone" userId="3048dda972fb6b3a" providerId="LiveId" clId="{79598B32-72FD-4620-B8E9-3FE8111BA001}" dt="2025-10-17T10:27:38.070" v="282" actId="21"/>
          <ac:spMkLst>
            <pc:docMk/>
            <pc:sldMk cId="0" sldId="264"/>
            <ac:spMk id="104" creationId="{00000000-0000-0000-0000-000000000000}"/>
          </ac:spMkLst>
        </pc:spChg>
        <pc:spChg chg="del mod">
          <ac:chgData name="Conor Malone" userId="3048dda972fb6b3a" providerId="LiveId" clId="{79598B32-72FD-4620-B8E9-3FE8111BA001}" dt="2025-10-17T10:27:40.649" v="283" actId="21"/>
          <ac:spMkLst>
            <pc:docMk/>
            <pc:sldMk cId="0" sldId="264"/>
            <ac:spMk id="105" creationId="{00000000-0000-0000-0000-000000000000}"/>
          </ac:spMkLst>
        </pc:spChg>
        <pc:spChg chg="del">
          <ac:chgData name="Conor Malone" userId="3048dda972fb6b3a" providerId="LiveId" clId="{79598B32-72FD-4620-B8E9-3FE8111BA001}" dt="2025-10-17T10:27:42.935" v="284" actId="21"/>
          <ac:spMkLst>
            <pc:docMk/>
            <pc:sldMk cId="0" sldId="264"/>
            <ac:spMk id="106" creationId="{00000000-0000-0000-0000-000000000000}"/>
          </ac:spMkLst>
        </pc:spChg>
        <pc:spChg chg="mod">
          <ac:chgData name="Conor Malone" userId="3048dda972fb6b3a" providerId="LiveId" clId="{79598B32-72FD-4620-B8E9-3FE8111BA001}" dt="2025-10-17T11:02:19.531" v="500" actId="20577"/>
          <ac:spMkLst>
            <pc:docMk/>
            <pc:sldMk cId="0" sldId="264"/>
            <ac:spMk id="107" creationId="{00000000-0000-0000-0000-000000000000}"/>
          </ac:spMkLst>
        </pc:spChg>
        <pc:graphicFrameChg chg="add mod">
          <ac:chgData name="Conor Malone" userId="3048dda972fb6b3a" providerId="LiveId" clId="{79598B32-72FD-4620-B8E9-3FE8111BA001}" dt="2025-10-17T10:27:58.996" v="287"/>
          <ac:graphicFrameMkLst>
            <pc:docMk/>
            <pc:sldMk cId="0" sldId="264"/>
            <ac:graphicFrameMk id="3" creationId="{34A921DE-515D-955B-C6D7-631945A0B55B}"/>
          </ac:graphicFrameMkLst>
        </pc:graphicFrameChg>
        <pc:picChg chg="del">
          <ac:chgData name="Conor Malone" userId="3048dda972fb6b3a" providerId="LiveId" clId="{79598B32-72FD-4620-B8E9-3FE8111BA001}" dt="2025-10-17T10:27:31.306" v="277" actId="478"/>
          <ac:picMkLst>
            <pc:docMk/>
            <pc:sldMk cId="0" sldId="264"/>
            <ac:picMk id="101" creationId="{00000000-0000-0000-0000-000000000000}"/>
          </ac:picMkLst>
        </pc:picChg>
        <pc:picChg chg="del">
          <ac:chgData name="Conor Malone" userId="3048dda972fb6b3a" providerId="LiveId" clId="{79598B32-72FD-4620-B8E9-3FE8111BA001}" dt="2025-10-17T10:27:31.641" v="278" actId="478"/>
          <ac:picMkLst>
            <pc:docMk/>
            <pc:sldMk cId="0" sldId="264"/>
            <ac:picMk id="102" creationId="{00000000-0000-0000-0000-000000000000}"/>
          </ac:picMkLst>
        </pc:picChg>
        <pc:picChg chg="del">
          <ac:chgData name="Conor Malone" userId="3048dda972fb6b3a" providerId="LiveId" clId="{79598B32-72FD-4620-B8E9-3FE8111BA001}" dt="2025-10-17T10:27:32.186" v="279" actId="478"/>
          <ac:picMkLst>
            <pc:docMk/>
            <pc:sldMk cId="0" sldId="264"/>
            <ac:picMk id="103" creationId="{00000000-0000-0000-0000-000000000000}"/>
          </ac:picMkLst>
        </pc:picChg>
      </pc:sldChg>
      <pc:sldChg chg="addSp modSp mod">
        <pc:chgData name="Conor Malone" userId="3048dda972fb6b3a" providerId="LiveId" clId="{79598B32-72FD-4620-B8E9-3FE8111BA001}" dt="2025-10-17T10:23:42.926" v="276" actId="14100"/>
        <pc:sldMkLst>
          <pc:docMk/>
          <pc:sldMk cId="0" sldId="265"/>
        </pc:sldMkLst>
        <pc:picChg chg="add mod">
          <ac:chgData name="Conor Malone" userId="3048dda972fb6b3a" providerId="LiveId" clId="{79598B32-72FD-4620-B8E9-3FE8111BA001}" dt="2025-10-17T10:23:42.926" v="276" actId="14100"/>
          <ac:picMkLst>
            <pc:docMk/>
            <pc:sldMk cId="0" sldId="265"/>
            <ac:picMk id="3" creationId="{1F043BAC-7B71-998D-B899-D0D84DD7D4D0}"/>
          </ac:picMkLst>
        </pc:picChg>
      </pc:sldChg>
      <pc:sldChg chg="modSp mod ord modNotes">
        <pc:chgData name="Conor Malone" userId="3048dda972fb6b3a" providerId="LiveId" clId="{79598B32-72FD-4620-B8E9-3FE8111BA001}" dt="2025-10-17T12:23:46.281" v="862" actId="1076"/>
        <pc:sldMkLst>
          <pc:docMk/>
          <pc:sldMk cId="0" sldId="266"/>
        </pc:sldMkLst>
        <pc:spChg chg="mod">
          <ac:chgData name="Conor Malone" userId="3048dda972fb6b3a" providerId="LiveId" clId="{79598B32-72FD-4620-B8E9-3FE8111BA001}" dt="2025-10-17T12:23:43.857" v="861" actId="255"/>
          <ac:spMkLst>
            <pc:docMk/>
            <pc:sldMk cId="0" sldId="266"/>
            <ac:spMk id="121" creationId="{00000000-0000-0000-0000-000000000000}"/>
          </ac:spMkLst>
        </pc:spChg>
        <pc:picChg chg="mod">
          <ac:chgData name="Conor Malone" userId="3048dda972fb6b3a" providerId="LiveId" clId="{79598B32-72FD-4620-B8E9-3FE8111BA001}" dt="2025-10-17T12:23:46.281" v="862" actId="1076"/>
          <ac:picMkLst>
            <pc:docMk/>
            <pc:sldMk cId="0" sldId="266"/>
            <ac:picMk id="119" creationId="{00000000-0000-0000-0000-000000000000}"/>
          </ac:picMkLst>
        </pc:picChg>
      </pc:sldChg>
      <pc:sldChg chg="modSp mod">
        <pc:chgData name="Conor Malone" userId="3048dda972fb6b3a" providerId="LiveId" clId="{79598B32-72FD-4620-B8E9-3FE8111BA001}" dt="2025-10-17T13:52:56.691" v="1729" actId="20577"/>
        <pc:sldMkLst>
          <pc:docMk/>
          <pc:sldMk cId="0" sldId="267"/>
        </pc:sldMkLst>
        <pc:spChg chg="mod">
          <ac:chgData name="Conor Malone" userId="3048dda972fb6b3a" providerId="LiveId" clId="{79598B32-72FD-4620-B8E9-3FE8111BA001}" dt="2025-10-17T13:52:56.691" v="1729" actId="20577"/>
          <ac:spMkLst>
            <pc:docMk/>
            <pc:sldMk cId="0" sldId="267"/>
            <ac:spMk id="127" creationId="{00000000-0000-0000-0000-000000000000}"/>
          </ac:spMkLst>
        </pc:spChg>
        <pc:picChg chg="mod">
          <ac:chgData name="Conor Malone" userId="3048dda972fb6b3a" providerId="LiveId" clId="{79598B32-72FD-4620-B8E9-3FE8111BA001}" dt="2025-10-17T13:52:27.663" v="1697" actId="1076"/>
          <ac:picMkLst>
            <pc:docMk/>
            <pc:sldMk cId="0" sldId="267"/>
            <ac:picMk id="126" creationId="{00000000-0000-0000-0000-000000000000}"/>
          </ac:picMkLst>
        </pc:picChg>
      </pc:sldChg>
      <pc:sldChg chg="modSp add mod ord">
        <pc:chgData name="Conor Malone" userId="3048dda972fb6b3a" providerId="LiveId" clId="{79598B32-72FD-4620-B8E9-3FE8111BA001}" dt="2025-10-17T10:56:52.566" v="480"/>
        <pc:sldMkLst>
          <pc:docMk/>
          <pc:sldMk cId="503857398" sldId="268"/>
        </pc:sldMkLst>
        <pc:spChg chg="mod">
          <ac:chgData name="Conor Malone" userId="3048dda972fb6b3a" providerId="LiveId" clId="{79598B32-72FD-4620-B8E9-3FE8111BA001}" dt="2025-10-17T10:49:10.058" v="478" actId="20577"/>
          <ac:spMkLst>
            <pc:docMk/>
            <pc:sldMk cId="503857398" sldId="268"/>
            <ac:spMk id="64" creationId="{CAEB811F-02AC-36C5-48FF-3C72D946A37E}"/>
          </ac:spMkLst>
        </pc:spChg>
      </pc:sldChg>
      <pc:sldChg chg="modSp add mod ord">
        <pc:chgData name="Conor Malone" userId="3048dda972fb6b3a" providerId="LiveId" clId="{79598B32-72FD-4620-B8E9-3FE8111BA001}" dt="2025-10-17T12:27:02.464" v="1104" actId="20577"/>
        <pc:sldMkLst>
          <pc:docMk/>
          <pc:sldMk cId="1535500087" sldId="269"/>
        </pc:sldMkLst>
        <pc:spChg chg="mod">
          <ac:chgData name="Conor Malone" userId="3048dda972fb6b3a" providerId="LiveId" clId="{79598B32-72FD-4620-B8E9-3FE8111BA001}" dt="2025-10-17T12:27:02.464" v="1104" actId="20577"/>
          <ac:spMkLst>
            <pc:docMk/>
            <pc:sldMk cId="1535500087" sldId="269"/>
            <ac:spMk id="5" creationId="{CBDFC719-4909-8FF9-B222-859979B0C9F0}"/>
          </ac:spMkLst>
        </pc:spChg>
        <pc:spChg chg="mod">
          <ac:chgData name="Conor Malone" userId="3048dda972fb6b3a" providerId="LiveId" clId="{79598B32-72FD-4620-B8E9-3FE8111BA001}" dt="2025-10-17T12:24:52.717" v="888" actId="20577"/>
          <ac:spMkLst>
            <pc:docMk/>
            <pc:sldMk cId="1535500087" sldId="269"/>
            <ac:spMk id="107" creationId="{A76167B7-1166-90E1-2D67-8A10C9ECFF87}"/>
          </ac:spMkLst>
        </pc:spChg>
      </pc:sldChg>
      <pc:sldChg chg="delSp modSp add del mod">
        <pc:chgData name="Conor Malone" userId="3048dda972fb6b3a" providerId="LiveId" clId="{79598B32-72FD-4620-B8E9-3FE8111BA001}" dt="2025-10-17T12:31:51.214" v="1197" actId="2696"/>
        <pc:sldMkLst>
          <pc:docMk/>
          <pc:sldMk cId="2098616903" sldId="270"/>
        </pc:sldMkLst>
        <pc:spChg chg="del mod">
          <ac:chgData name="Conor Malone" userId="3048dda972fb6b3a" providerId="LiveId" clId="{79598B32-72FD-4620-B8E9-3FE8111BA001}" dt="2025-10-17T12:30:20.829" v="1177"/>
          <ac:spMkLst>
            <pc:docMk/>
            <pc:sldMk cId="2098616903" sldId="270"/>
            <ac:spMk id="5" creationId="{4D00395F-286B-96B0-1037-BEC3F956EB2C}"/>
          </ac:spMkLst>
        </pc:spChg>
        <pc:spChg chg="mod">
          <ac:chgData name="Conor Malone" userId="3048dda972fb6b3a" providerId="LiveId" clId="{79598B32-72FD-4620-B8E9-3FE8111BA001}" dt="2025-10-17T12:30:44.701" v="1183" actId="1076"/>
          <ac:spMkLst>
            <pc:docMk/>
            <pc:sldMk cId="2098616903" sldId="270"/>
            <ac:spMk id="107" creationId="{0CED3DF1-7A77-4B65-629B-409443D6D312}"/>
          </ac:spMkLst>
        </pc:spChg>
      </pc:sldChg>
      <pc:sldChg chg="addSp delSp modSp add mod ord">
        <pc:chgData name="Conor Malone" userId="3048dda972fb6b3a" providerId="LiveId" clId="{79598B32-72FD-4620-B8E9-3FE8111BA001}" dt="2025-10-17T12:42:02.655" v="1494" actId="20577"/>
        <pc:sldMkLst>
          <pc:docMk/>
          <pc:sldMk cId="3209863857" sldId="271"/>
        </pc:sldMkLst>
        <pc:spChg chg="del">
          <ac:chgData name="Conor Malone" userId="3048dda972fb6b3a" providerId="LiveId" clId="{79598B32-72FD-4620-B8E9-3FE8111BA001}" dt="2025-10-17T12:31:31.453" v="1195" actId="478"/>
          <ac:spMkLst>
            <pc:docMk/>
            <pc:sldMk cId="3209863857" sldId="271"/>
            <ac:spMk id="77" creationId="{2B3A06D2-B9D9-3534-6650-1698C7D0CFDD}"/>
          </ac:spMkLst>
        </pc:spChg>
        <pc:spChg chg="mod">
          <ac:chgData name="Conor Malone" userId="3048dda972fb6b3a" providerId="LiveId" clId="{79598B32-72FD-4620-B8E9-3FE8111BA001}" dt="2025-10-17T12:42:02.655" v="1494" actId="20577"/>
          <ac:spMkLst>
            <pc:docMk/>
            <pc:sldMk cId="3209863857" sldId="271"/>
            <ac:spMk id="79" creationId="{AE6E0D07-782E-39F7-D9D2-553389F75631}"/>
          </ac:spMkLst>
        </pc:spChg>
        <pc:spChg chg="mod">
          <ac:chgData name="Conor Malone" userId="3048dda972fb6b3a" providerId="LiveId" clId="{79598B32-72FD-4620-B8E9-3FE8111BA001}" dt="2025-10-17T12:31:08.303" v="1190" actId="1076"/>
          <ac:spMkLst>
            <pc:docMk/>
            <pc:sldMk cId="3209863857" sldId="271"/>
            <ac:spMk id="80" creationId="{0DF8A4C3-3329-403A-8AF9-EF1970E36090}"/>
          </ac:spMkLst>
        </pc:spChg>
        <pc:picChg chg="del">
          <ac:chgData name="Conor Malone" userId="3048dda972fb6b3a" providerId="LiveId" clId="{79598B32-72FD-4620-B8E9-3FE8111BA001}" dt="2025-10-17T12:30:39.580" v="1181" actId="478"/>
          <ac:picMkLst>
            <pc:docMk/>
            <pc:sldMk cId="3209863857" sldId="271"/>
            <ac:picMk id="3" creationId="{C1EB0CBD-B4AD-6751-6343-4A167FA92536}"/>
          </ac:picMkLst>
        </pc:picChg>
        <pc:picChg chg="add mod">
          <ac:chgData name="Conor Malone" userId="3048dda972fb6b3a" providerId="LiveId" clId="{79598B32-72FD-4620-B8E9-3FE8111BA001}" dt="2025-10-17T12:31:33.015" v="1196" actId="1076"/>
          <ac:picMkLst>
            <pc:docMk/>
            <pc:sldMk cId="3209863857" sldId="271"/>
            <ac:picMk id="4" creationId="{A5CEA3E9-2B1C-E31D-6B5D-0FEB6DB5A344}"/>
          </ac:picMkLst>
        </pc:picChg>
        <pc:picChg chg="del">
          <ac:chgData name="Conor Malone" userId="3048dda972fb6b3a" providerId="LiveId" clId="{79598B32-72FD-4620-B8E9-3FE8111BA001}" dt="2025-10-17T12:30:40.091" v="1182" actId="478"/>
          <ac:picMkLst>
            <pc:docMk/>
            <pc:sldMk cId="3209863857" sldId="271"/>
            <ac:picMk id="5" creationId="{A64626DF-3702-CB22-BBD0-4ED0C441DEF3}"/>
          </ac:picMkLst>
        </pc:picChg>
        <pc:picChg chg="del">
          <ac:chgData name="Conor Malone" userId="3048dda972fb6b3a" providerId="LiveId" clId="{79598B32-72FD-4620-B8E9-3FE8111BA001}" dt="2025-10-17T12:31:28.861" v="1194" actId="478"/>
          <ac:picMkLst>
            <pc:docMk/>
            <pc:sldMk cId="3209863857" sldId="271"/>
            <ac:picMk id="78" creationId="{08C7F875-0EE7-CC12-0253-A04EFB2944CE}"/>
          </ac:picMkLst>
        </pc:picChg>
      </pc:sldChg>
      <pc:sldChg chg="addSp delSp modSp add mod ord">
        <pc:chgData name="Conor Malone" userId="3048dda972fb6b3a" providerId="LiveId" clId="{79598B32-72FD-4620-B8E9-3FE8111BA001}" dt="2025-10-17T12:42:28.980" v="1497" actId="1076"/>
        <pc:sldMkLst>
          <pc:docMk/>
          <pc:sldMk cId="4044537817" sldId="272"/>
        </pc:sldMkLst>
        <pc:spChg chg="mod">
          <ac:chgData name="Conor Malone" userId="3048dda972fb6b3a" providerId="LiveId" clId="{79598B32-72FD-4620-B8E9-3FE8111BA001}" dt="2025-10-17T12:38:46.713" v="1320" actId="15"/>
          <ac:spMkLst>
            <pc:docMk/>
            <pc:sldMk cId="4044537817" sldId="272"/>
            <ac:spMk id="5" creationId="{7E398F54-5E4B-FC68-67A0-D67B64650073}"/>
          </ac:spMkLst>
        </pc:spChg>
        <pc:spChg chg="mod">
          <ac:chgData name="Conor Malone" userId="3048dda972fb6b3a" providerId="LiveId" clId="{79598B32-72FD-4620-B8E9-3FE8111BA001}" dt="2025-10-17T12:32:05.021" v="1214" actId="20577"/>
          <ac:spMkLst>
            <pc:docMk/>
            <pc:sldMk cId="4044537817" sldId="272"/>
            <ac:spMk id="107" creationId="{2E4E7D9C-4ACC-367C-7E59-54E993442411}"/>
          </ac:spMkLst>
        </pc:spChg>
        <pc:graphicFrameChg chg="add del mod modGraphic">
          <ac:chgData name="Conor Malone" userId="3048dda972fb6b3a" providerId="LiveId" clId="{79598B32-72FD-4620-B8E9-3FE8111BA001}" dt="2025-10-17T12:36:47.435" v="1256" actId="21"/>
          <ac:graphicFrameMkLst>
            <pc:docMk/>
            <pc:sldMk cId="4044537817" sldId="272"/>
            <ac:graphicFrameMk id="2" creationId="{78F08FB9-335D-6677-C16C-87D1234E68C8}"/>
          </ac:graphicFrameMkLst>
        </pc:graphicFrameChg>
        <pc:graphicFrameChg chg="add mod">
          <ac:chgData name="Conor Malone" userId="3048dda972fb6b3a" providerId="LiveId" clId="{79598B32-72FD-4620-B8E9-3FE8111BA001}" dt="2025-10-17T12:42:28.980" v="1497" actId="1076"/>
          <ac:graphicFrameMkLst>
            <pc:docMk/>
            <pc:sldMk cId="4044537817" sldId="272"/>
            <ac:graphicFrameMk id="3" creationId="{53C89CFF-BCF0-CA94-9711-E2CA5040F0AB}"/>
          </ac:graphicFrameMkLst>
        </pc:graphicFrameChg>
      </pc:sldChg>
      <pc:sldChg chg="addSp delSp modSp add mod">
        <pc:chgData name="Conor Malone" userId="3048dda972fb6b3a" providerId="LiveId" clId="{79598B32-72FD-4620-B8E9-3FE8111BA001}" dt="2025-10-17T15:01:46.839" v="1732" actId="1076"/>
        <pc:sldMkLst>
          <pc:docMk/>
          <pc:sldMk cId="3899393830" sldId="273"/>
        </pc:sldMkLst>
        <pc:spChg chg="mod">
          <ac:chgData name="Conor Malone" userId="3048dda972fb6b3a" providerId="LiveId" clId="{79598B32-72FD-4620-B8E9-3FE8111BA001}" dt="2025-10-17T12:46:05.789" v="1532" actId="20577"/>
          <ac:spMkLst>
            <pc:docMk/>
            <pc:sldMk cId="3899393830" sldId="273"/>
            <ac:spMk id="107" creationId="{88108ADA-7BB0-EF24-005E-E3764F5981DD}"/>
          </ac:spMkLst>
        </pc:spChg>
        <pc:graphicFrameChg chg="del">
          <ac:chgData name="Conor Malone" userId="3048dda972fb6b3a" providerId="LiveId" clId="{79598B32-72FD-4620-B8E9-3FE8111BA001}" dt="2025-10-17T12:46:08.693" v="1533" actId="478"/>
          <ac:graphicFrameMkLst>
            <pc:docMk/>
            <pc:sldMk cId="3899393830" sldId="273"/>
            <ac:graphicFrameMk id="3" creationId="{038EAE14-B3CC-1125-7371-65A1673E1DC0}"/>
          </ac:graphicFrameMkLst>
        </pc:graphicFrameChg>
        <pc:picChg chg="add mod">
          <ac:chgData name="Conor Malone" userId="3048dda972fb6b3a" providerId="LiveId" clId="{79598B32-72FD-4620-B8E9-3FE8111BA001}" dt="2025-10-17T15:01:46.839" v="1732" actId="1076"/>
          <ac:picMkLst>
            <pc:docMk/>
            <pc:sldMk cId="3899393830" sldId="273"/>
            <ac:picMk id="4" creationId="{45E578D0-04A9-86DE-407F-53E6786A98E1}"/>
          </ac:picMkLst>
        </pc:picChg>
      </pc:sldChg>
      <pc:sldChg chg="delSp modSp add mod ord">
        <pc:chgData name="Conor Malone" userId="3048dda972fb6b3a" providerId="LiveId" clId="{79598B32-72FD-4620-B8E9-3FE8111BA001}" dt="2025-10-17T12:57:05.402" v="1658" actId="1076"/>
        <pc:sldMkLst>
          <pc:docMk/>
          <pc:sldMk cId="2236414089" sldId="274"/>
        </pc:sldMkLst>
        <pc:spChg chg="mod">
          <ac:chgData name="Conor Malone" userId="3048dda972fb6b3a" providerId="LiveId" clId="{79598B32-72FD-4620-B8E9-3FE8111BA001}" dt="2025-10-17T12:57:05.402" v="1658" actId="1076"/>
          <ac:spMkLst>
            <pc:docMk/>
            <pc:sldMk cId="2236414089" sldId="274"/>
            <ac:spMk id="4" creationId="{B14BD3CA-761A-5AFD-1802-9F057B13FF51}"/>
          </ac:spMkLst>
        </pc:spChg>
        <pc:spChg chg="del mod">
          <ac:chgData name="Conor Malone" userId="3048dda972fb6b3a" providerId="LiveId" clId="{79598B32-72FD-4620-B8E9-3FE8111BA001}" dt="2025-10-17T12:51:45.853" v="1551" actId="478"/>
          <ac:spMkLst>
            <pc:docMk/>
            <pc:sldMk cId="2236414089" sldId="274"/>
            <ac:spMk id="63" creationId="{49185C17-BFA6-A7E6-746E-6D3C3E16B278}"/>
          </ac:spMkLst>
        </pc:spChg>
        <pc:spChg chg="mod">
          <ac:chgData name="Conor Malone" userId="3048dda972fb6b3a" providerId="LiveId" clId="{79598B32-72FD-4620-B8E9-3FE8111BA001}" dt="2025-10-17T12:51:30.765" v="1549" actId="20577"/>
          <ac:spMkLst>
            <pc:docMk/>
            <pc:sldMk cId="2236414089" sldId="274"/>
            <ac:spMk id="64" creationId="{60ECFADF-ECED-C7F3-D6E5-211077FF784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" name="Google Shape;1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>
          <a:extLst>
            <a:ext uri="{FF2B5EF4-FFF2-40B4-BE49-F238E27FC236}">
              <a16:creationId xmlns:a16="http://schemas.microsoft.com/office/drawing/2014/main" id="{8937998C-7177-29B5-E8AC-2254D1292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576a34c999_0_88:notes">
            <a:extLst>
              <a:ext uri="{FF2B5EF4-FFF2-40B4-BE49-F238E27FC236}">
                <a16:creationId xmlns:a16="http://schemas.microsoft.com/office/drawing/2014/main" id="{B06A5512-A8E5-7669-4728-3300988E1D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576a34c999_0_88:notes">
            <a:extLst>
              <a:ext uri="{FF2B5EF4-FFF2-40B4-BE49-F238E27FC236}">
                <a16:creationId xmlns:a16="http://schemas.microsoft.com/office/drawing/2014/main" id="{4B7C864B-A5BE-3784-A975-349EC0538E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2339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>
          <a:extLst>
            <a:ext uri="{FF2B5EF4-FFF2-40B4-BE49-F238E27FC236}">
              <a16:creationId xmlns:a16="http://schemas.microsoft.com/office/drawing/2014/main" id="{D7AAF5CB-1B11-9600-F270-45758C6E3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576a34c999_0_65:notes">
            <a:extLst>
              <a:ext uri="{FF2B5EF4-FFF2-40B4-BE49-F238E27FC236}">
                <a16:creationId xmlns:a16="http://schemas.microsoft.com/office/drawing/2014/main" id="{3BCE8C6D-18AD-F159-906F-14C83C2202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576a34c999_0_65:notes">
            <a:extLst>
              <a:ext uri="{FF2B5EF4-FFF2-40B4-BE49-F238E27FC236}">
                <a16:creationId xmlns:a16="http://schemas.microsoft.com/office/drawing/2014/main" id="{B4E2C16E-ED3F-3452-D75B-71327611F9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4443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>
          <a:extLst>
            <a:ext uri="{FF2B5EF4-FFF2-40B4-BE49-F238E27FC236}">
              <a16:creationId xmlns:a16="http://schemas.microsoft.com/office/drawing/2014/main" id="{3BBBFC8A-DA36-83CA-2726-4F550156E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576a34c999_0_88:notes">
            <a:extLst>
              <a:ext uri="{FF2B5EF4-FFF2-40B4-BE49-F238E27FC236}">
                <a16:creationId xmlns:a16="http://schemas.microsoft.com/office/drawing/2014/main" id="{BD9B02E2-075C-17E0-24C4-2B230593D8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576a34c999_0_88:notes">
            <a:extLst>
              <a:ext uri="{FF2B5EF4-FFF2-40B4-BE49-F238E27FC236}">
                <a16:creationId xmlns:a16="http://schemas.microsoft.com/office/drawing/2014/main" id="{5AB41089-7759-244E-D6AF-269DF7BB2E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5787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>
          <a:extLst>
            <a:ext uri="{FF2B5EF4-FFF2-40B4-BE49-F238E27FC236}">
              <a16:creationId xmlns:a16="http://schemas.microsoft.com/office/drawing/2014/main" id="{4031F6A4-FD88-F90E-9CCB-DBBF5CAC8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576a34c999_0_88:notes">
            <a:extLst>
              <a:ext uri="{FF2B5EF4-FFF2-40B4-BE49-F238E27FC236}">
                <a16:creationId xmlns:a16="http://schemas.microsoft.com/office/drawing/2014/main" id="{5BAAB492-9D02-78D1-D7EA-831B0066D7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576a34c999_0_88:notes">
            <a:extLst>
              <a:ext uri="{FF2B5EF4-FFF2-40B4-BE49-F238E27FC236}">
                <a16:creationId xmlns:a16="http://schemas.microsoft.com/office/drawing/2014/main" id="{E45ABA7A-C2CC-FB3A-E8DC-11C962080A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711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576a34c999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576a34c999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576a34c999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576a34c999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>
          <a:extLst>
            <a:ext uri="{FF2B5EF4-FFF2-40B4-BE49-F238E27FC236}">
              <a16:creationId xmlns:a16="http://schemas.microsoft.com/office/drawing/2014/main" id="{1C748DF1-B8B9-7B1E-DD3B-5DC2E2F41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576a34c999_0_129:notes">
            <a:extLst>
              <a:ext uri="{FF2B5EF4-FFF2-40B4-BE49-F238E27FC236}">
                <a16:creationId xmlns:a16="http://schemas.microsoft.com/office/drawing/2014/main" id="{6620F843-EC1C-4018-4A5F-9020D91DEF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576a34c999_0_129:notes">
            <a:extLst>
              <a:ext uri="{FF2B5EF4-FFF2-40B4-BE49-F238E27FC236}">
                <a16:creationId xmlns:a16="http://schemas.microsoft.com/office/drawing/2014/main" id="{509F33C8-57C7-28AF-F0B0-F85083BB21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99019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576a34c999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576a34c999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576a34c999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576a34c999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576a34c999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576a34c999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576a34c999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576a34c999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576a34c999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576a34c999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576a34c999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576a34c999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>
          <a:extLst>
            <a:ext uri="{FF2B5EF4-FFF2-40B4-BE49-F238E27FC236}">
              <a16:creationId xmlns:a16="http://schemas.microsoft.com/office/drawing/2014/main" id="{A8BF023F-D765-0E88-626C-CCC33D3E8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576a34c999_0_129:notes">
            <a:extLst>
              <a:ext uri="{FF2B5EF4-FFF2-40B4-BE49-F238E27FC236}">
                <a16:creationId xmlns:a16="http://schemas.microsoft.com/office/drawing/2014/main" id="{BE06357F-D2DF-E8DF-F930-07F5D594CC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576a34c999_0_129:notes">
            <a:extLst>
              <a:ext uri="{FF2B5EF4-FFF2-40B4-BE49-F238E27FC236}">
                <a16:creationId xmlns:a16="http://schemas.microsoft.com/office/drawing/2014/main" id="{6B3BBCEC-5085-50E2-7DC2-8914E07286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6155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576a34c99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576a34c999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576a34c99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576a34c99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ordMark Left">
  <p:cSld name="BLANK_1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3" title="Performance Insights 25 - Logo Lock-up - Reversed - Home of the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3" y="4548925"/>
            <a:ext cx="1828803" cy="13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ordMark Right (B)">
  <p:cSld name="BLANK_1_1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4" title="Performance Insights 25 - Logo Lock-up - Reversed - Home of the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58003" y="4548925"/>
            <a:ext cx="1828803" cy="13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ordMark Right 2/3">
  <p:cSld name="BLANK_1_1_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/>
          <p:nvPr/>
        </p:nvSpPr>
        <p:spPr>
          <a:xfrm>
            <a:off x="6400800" y="0"/>
            <a:ext cx="2743200" cy="5143500"/>
          </a:xfrm>
          <a:prstGeom prst="rect">
            <a:avLst/>
          </a:prstGeom>
          <a:solidFill>
            <a:srgbClr val="ED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5" title="Performance Insights 25 - Logo Lock-up - Reversed - Home of the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58003" y="4548925"/>
            <a:ext cx="1828803" cy="13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ordMark Right (T)">
  <p:cSld name="BLANK_1_1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6" title="Performance Insights 25 - Logo Lock-up - Reversed - Home of the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58003" y="457200"/>
            <a:ext cx="1828803" cy="13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EA4335"/>
          </p15:clr>
        </p15:guide>
        <p15:guide id="2" orient="horz" pos="28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52">
          <p15:clr>
            <a:srgbClr val="EA4335"/>
          </p15:clr>
        </p15:guide>
        <p15:guide id="5" pos="2880">
          <p15:clr>
            <a:srgbClr val="EA4335"/>
          </p15:clr>
        </p15:guide>
        <p15:guide id="6" pos="2592">
          <p15:clr>
            <a:srgbClr val="EA4335"/>
          </p15:clr>
        </p15:guide>
        <p15:guide id="7" pos="316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7" title="Key Art - Research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9" y="0"/>
            <a:ext cx="914401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7"/>
          <p:cNvSpPr txBox="1"/>
          <p:nvPr/>
        </p:nvSpPr>
        <p:spPr>
          <a:xfrm>
            <a:off x="457200" y="457200"/>
            <a:ext cx="24501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6300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Conor Malone</a:t>
            </a:r>
            <a:endParaRPr sz="1800">
              <a:solidFill>
                <a:srgbClr val="FF6300"/>
              </a:solidFill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</p:txBody>
      </p:sp>
      <p:sp>
        <p:nvSpPr>
          <p:cNvPr id="22" name="Google Shape;22;p7"/>
          <p:cNvSpPr txBox="1"/>
          <p:nvPr/>
        </p:nvSpPr>
        <p:spPr>
          <a:xfrm>
            <a:off x="457200" y="810600"/>
            <a:ext cx="4869900" cy="1994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80000"/>
              </a:lnSpc>
            </a:pPr>
            <a:r>
              <a:rPr lang="en-IE" sz="5400" dirty="0">
                <a:solidFill>
                  <a:schemeClr val="bg1"/>
                </a:solidFill>
              </a:rPr>
              <a:t>A Fatigue Penalty Model for </a:t>
            </a:r>
            <a:r>
              <a:rPr lang="en-IE" sz="5400" dirty="0" err="1">
                <a:solidFill>
                  <a:schemeClr val="bg1"/>
                </a:solidFill>
              </a:rPr>
              <a:t>xG</a:t>
            </a:r>
            <a:endParaRPr sz="5000" dirty="0">
              <a:solidFill>
                <a:schemeClr val="bg1"/>
              </a:solidFill>
              <a:latin typeface="Barlow ExtraLight"/>
              <a:ea typeface="Barlow ExtraLight"/>
              <a:cs typeface="Barlow ExtraLight"/>
              <a:sym typeface="Barlow ExtraLight"/>
            </a:endParaRPr>
          </a:p>
        </p:txBody>
      </p:sp>
      <p:pic>
        <p:nvPicPr>
          <p:cNvPr id="23" name="Google Shape;23;p7" title="Performance Insights 25 - Logo Lock-up - Reversed - Fromerly th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3909368"/>
            <a:ext cx="1828801" cy="776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>
          <a:extLst>
            <a:ext uri="{FF2B5EF4-FFF2-40B4-BE49-F238E27FC236}">
              <a16:creationId xmlns:a16="http://schemas.microsoft.com/office/drawing/2014/main" id="{D9AFDABF-61D7-BAB5-5B44-666912924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>
            <a:extLst>
              <a:ext uri="{FF2B5EF4-FFF2-40B4-BE49-F238E27FC236}">
                <a16:creationId xmlns:a16="http://schemas.microsoft.com/office/drawing/2014/main" id="{A76167B7-1166-90E1-2D67-8A10C9ECFF87}"/>
              </a:ext>
            </a:extLst>
          </p:cNvPr>
          <p:cNvSpPr txBox="1"/>
          <p:nvPr/>
        </p:nvSpPr>
        <p:spPr>
          <a:xfrm>
            <a:off x="457200" y="457200"/>
            <a:ext cx="365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38434F"/>
                </a:solidFill>
                <a:latin typeface="Barlow Medium"/>
                <a:ea typeface="Barlow Medium"/>
                <a:cs typeface="Barlow Medium"/>
                <a:sym typeface="Barlow Medium"/>
              </a:rPr>
              <a:t>How to Define Fatigue</a:t>
            </a:r>
            <a:endParaRPr sz="2600" dirty="0">
              <a:solidFill>
                <a:srgbClr val="38434F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DFC719-4909-8FF9-B222-859979B0C9F0}"/>
              </a:ext>
            </a:extLst>
          </p:cNvPr>
          <p:cNvSpPr txBox="1"/>
          <p:nvPr/>
        </p:nvSpPr>
        <p:spPr>
          <a:xfrm>
            <a:off x="641173" y="1005475"/>
            <a:ext cx="4377098" cy="2122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E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Players regularly run 10km at high speeds over 90 minutes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E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They have done this full time since they were children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E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There are teams of trainers employed to ensure they can do this.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IE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500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>
          <a:extLst>
            <a:ext uri="{FF2B5EF4-FFF2-40B4-BE49-F238E27FC236}">
              <a16:creationId xmlns:a16="http://schemas.microsoft.com/office/drawing/2014/main" id="{92F3790F-AEAC-77E8-46E5-B6D7EBA07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>
            <a:extLst>
              <a:ext uri="{FF2B5EF4-FFF2-40B4-BE49-F238E27FC236}">
                <a16:creationId xmlns:a16="http://schemas.microsoft.com/office/drawing/2014/main" id="{AE6E0D07-782E-39F7-D9D2-553389F75631}"/>
              </a:ext>
            </a:extLst>
          </p:cNvPr>
          <p:cNvSpPr txBox="1"/>
          <p:nvPr/>
        </p:nvSpPr>
        <p:spPr>
          <a:xfrm>
            <a:off x="398912" y="2054668"/>
            <a:ext cx="3630277" cy="1269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000" dirty="0">
                <a:solidFill>
                  <a:srgbClr val="4E5D6C"/>
                </a:solidFill>
                <a:latin typeface="Barlow"/>
                <a:ea typeface="Barlow"/>
                <a:cs typeface="Barlow"/>
                <a:sym typeface="Barlow"/>
              </a:rPr>
              <a:t>Recommended by IOC in monitoring training loads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4E5D6C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228600" lvl="0" indent="-15494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E5D6C"/>
              </a:buClr>
              <a:buSzPts val="1000"/>
              <a:buFont typeface="Barlow"/>
              <a:buChar char="●"/>
            </a:pPr>
            <a:r>
              <a:rPr lang="en-IE" sz="1000" dirty="0">
                <a:solidFill>
                  <a:srgbClr val="4E5D6C"/>
                </a:solidFill>
                <a:latin typeface="Barlow"/>
                <a:ea typeface="Barlow"/>
                <a:cs typeface="Barlow"/>
                <a:sym typeface="Barlow"/>
              </a:rPr>
              <a:t>Acute Workload: The last 7 days</a:t>
            </a:r>
            <a:endParaRPr sz="1000" dirty="0">
              <a:solidFill>
                <a:srgbClr val="4E5D6C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228600" lvl="0" indent="-15494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4E5D6C"/>
              </a:buClr>
              <a:buSzPts val="1000"/>
              <a:buFont typeface="Barlow"/>
              <a:buChar char="●"/>
            </a:pPr>
            <a:r>
              <a:rPr lang="en" sz="1000" dirty="0">
                <a:solidFill>
                  <a:srgbClr val="4E5D6C"/>
                </a:solidFill>
                <a:latin typeface="Barlow"/>
                <a:ea typeface="Barlow"/>
                <a:cs typeface="Barlow"/>
                <a:sym typeface="Barlow"/>
              </a:rPr>
              <a:t>Chronic Workload: The Average workload in a 7 day period over the last 28 days.</a:t>
            </a:r>
            <a:endParaRPr sz="1000" dirty="0">
              <a:solidFill>
                <a:srgbClr val="4E5D6C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0" name="Google Shape;80;p12">
            <a:extLst>
              <a:ext uri="{FF2B5EF4-FFF2-40B4-BE49-F238E27FC236}">
                <a16:creationId xmlns:a16="http://schemas.microsoft.com/office/drawing/2014/main" id="{0DF8A4C3-3329-403A-8AF9-EF1970E36090}"/>
              </a:ext>
            </a:extLst>
          </p:cNvPr>
          <p:cNvSpPr txBox="1"/>
          <p:nvPr/>
        </p:nvSpPr>
        <p:spPr>
          <a:xfrm>
            <a:off x="457200" y="457200"/>
            <a:ext cx="408565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IE" sz="2600" dirty="0" err="1">
                <a:solidFill>
                  <a:srgbClr val="38434F"/>
                </a:solidFill>
                <a:latin typeface="Barlow Medium"/>
                <a:ea typeface="Barlow Medium"/>
                <a:cs typeface="Barlow Medium"/>
                <a:sym typeface="Barlow Medium"/>
              </a:rPr>
              <a:t>Acute:Chronic</a:t>
            </a:r>
            <a:r>
              <a:rPr lang="en-IE" sz="2600" dirty="0">
                <a:solidFill>
                  <a:srgbClr val="38434F"/>
                </a:solidFill>
                <a:latin typeface="Barlow Medium"/>
                <a:ea typeface="Barlow Medium"/>
                <a:cs typeface="Barlow Medium"/>
                <a:sym typeface="Barlow Medium"/>
              </a:rPr>
              <a:t> Workload Ratio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dirty="0">
              <a:solidFill>
                <a:srgbClr val="38434F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81" name="Google Shape;81;p12">
            <a:extLst>
              <a:ext uri="{FF2B5EF4-FFF2-40B4-BE49-F238E27FC236}">
                <a16:creationId xmlns:a16="http://schemas.microsoft.com/office/drawing/2014/main" id="{84FDA3A9-2A55-08CD-97EE-BAC4FA638EB5}"/>
              </a:ext>
            </a:extLst>
          </p:cNvPr>
          <p:cNvSpPr txBox="1"/>
          <p:nvPr/>
        </p:nvSpPr>
        <p:spPr>
          <a:xfrm>
            <a:off x="6721850" y="4226875"/>
            <a:ext cx="1550700" cy="461700"/>
          </a:xfrm>
          <a:prstGeom prst="rect">
            <a:avLst/>
          </a:prstGeom>
          <a:solidFill>
            <a:srgbClr val="1D1D1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Barlow Medium"/>
                <a:ea typeface="Barlow Medium"/>
                <a:cs typeface="Barlow Medium"/>
                <a:sym typeface="Barlow Medium"/>
              </a:rPr>
              <a:t>This Image is placeholder.</a:t>
            </a:r>
            <a:br>
              <a:rPr lang="en" sz="900">
                <a:solidFill>
                  <a:srgbClr val="FFFFFF"/>
                </a:solidFill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900">
                <a:solidFill>
                  <a:srgbClr val="FFFFFF"/>
                </a:solidFill>
                <a:latin typeface="Barlow Medium"/>
                <a:ea typeface="Barlow Medium"/>
                <a:cs typeface="Barlow Medium"/>
                <a:sym typeface="Barlow Medium"/>
              </a:rPr>
              <a:t>Click &gt; Replace Image</a:t>
            </a:r>
            <a:endParaRPr sz="900">
              <a:solidFill>
                <a:srgbClr val="FFFFFF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CEA3E9-2B1C-E31D-6B5D-0FEB6DB5A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779" y="1785200"/>
            <a:ext cx="335280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63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>
          <a:extLst>
            <a:ext uri="{FF2B5EF4-FFF2-40B4-BE49-F238E27FC236}">
              <a16:creationId xmlns:a16="http://schemas.microsoft.com/office/drawing/2014/main" id="{D7957C78-F857-F571-BD91-EE442B604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>
            <a:extLst>
              <a:ext uri="{FF2B5EF4-FFF2-40B4-BE49-F238E27FC236}">
                <a16:creationId xmlns:a16="http://schemas.microsoft.com/office/drawing/2014/main" id="{2E4E7D9C-4ACC-367C-7E59-54E993442411}"/>
              </a:ext>
            </a:extLst>
          </p:cNvPr>
          <p:cNvSpPr txBox="1"/>
          <p:nvPr/>
        </p:nvSpPr>
        <p:spPr>
          <a:xfrm>
            <a:off x="457200" y="457200"/>
            <a:ext cx="365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38434F"/>
                </a:solidFill>
                <a:latin typeface="Barlow Medium"/>
                <a:ea typeface="Barlow Medium"/>
                <a:cs typeface="Barlow Medium"/>
                <a:sym typeface="Barlow Medium"/>
              </a:rPr>
              <a:t>Workload</a:t>
            </a:r>
            <a:endParaRPr sz="2600" dirty="0">
              <a:solidFill>
                <a:srgbClr val="38434F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398F54-5E4B-FC68-67A0-D67B64650073}"/>
              </a:ext>
            </a:extLst>
          </p:cNvPr>
          <p:cNvSpPr txBox="1"/>
          <p:nvPr/>
        </p:nvSpPr>
        <p:spPr>
          <a:xfrm>
            <a:off x="630244" y="1001832"/>
            <a:ext cx="4377098" cy="2430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E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Football, </a:t>
            </a:r>
            <a:r>
              <a:rPr lang="en-IE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running sport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E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High Metabolic Load Distance</a:t>
            </a:r>
          </a:p>
          <a:p>
            <a:pPr lvl="4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IE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</a:t>
            </a:r>
            <a:endParaRPr lang="en-IE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3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IE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IE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IE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IE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3C89CFF-BCF0-CA94-9711-E2CA5040F0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7301523"/>
              </p:ext>
            </p:extLst>
          </p:nvPr>
        </p:nvGraphicFramePr>
        <p:xfrm>
          <a:off x="1021673" y="2702245"/>
          <a:ext cx="5729287" cy="1290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728906" imgH="1291008" progId="Word.Document.12">
                  <p:embed/>
                </p:oleObj>
              </mc:Choice>
              <mc:Fallback>
                <p:oleObj name="Document" r:id="rId3" imgW="5728906" imgH="1291008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53C89CFF-BCF0-CA94-9711-E2CA5040F0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1673" y="2702245"/>
                        <a:ext cx="5729287" cy="1290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4537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>
          <a:extLst>
            <a:ext uri="{FF2B5EF4-FFF2-40B4-BE49-F238E27FC236}">
              <a16:creationId xmlns:a16="http://schemas.microsoft.com/office/drawing/2014/main" id="{79461988-6D28-A91D-125E-61CC19924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>
            <a:extLst>
              <a:ext uri="{FF2B5EF4-FFF2-40B4-BE49-F238E27FC236}">
                <a16:creationId xmlns:a16="http://schemas.microsoft.com/office/drawing/2014/main" id="{88108ADA-7BB0-EF24-005E-E3764F5981DD}"/>
              </a:ext>
            </a:extLst>
          </p:cNvPr>
          <p:cNvSpPr txBox="1"/>
          <p:nvPr/>
        </p:nvSpPr>
        <p:spPr>
          <a:xfrm>
            <a:off x="457200" y="457200"/>
            <a:ext cx="365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38434F"/>
                </a:solidFill>
                <a:latin typeface="Barlow Medium"/>
                <a:ea typeface="Barlow Medium"/>
                <a:cs typeface="Barlow Medium"/>
                <a:sym typeface="Barlow Medium"/>
              </a:rPr>
              <a:t>What can ACWR tell us?</a:t>
            </a:r>
            <a:endParaRPr sz="2600" dirty="0">
              <a:solidFill>
                <a:srgbClr val="38434F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4C391B-E9B5-4F56-C9C2-91519D890E13}"/>
              </a:ext>
            </a:extLst>
          </p:cNvPr>
          <p:cNvSpPr txBox="1"/>
          <p:nvPr/>
        </p:nvSpPr>
        <p:spPr>
          <a:xfrm>
            <a:off x="630244" y="1001832"/>
            <a:ext cx="4377098" cy="2430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E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Football, </a:t>
            </a:r>
            <a:r>
              <a:rPr lang="en-IE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running sport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E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High Metabolic Load Distance</a:t>
            </a:r>
          </a:p>
          <a:p>
            <a:pPr lvl="4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IE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</a:t>
            </a:r>
            <a:endParaRPr lang="en-IE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3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IE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IE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IE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IE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E578D0-04A9-86DE-407F-53E6786A9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440" y="892542"/>
            <a:ext cx="5408659" cy="404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93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/>
          <p:nvPr/>
        </p:nvSpPr>
        <p:spPr>
          <a:xfrm>
            <a:off x="1828800" y="844363"/>
            <a:ext cx="5486400" cy="3088800"/>
          </a:xfrm>
          <a:prstGeom prst="rect">
            <a:avLst/>
          </a:prstGeom>
          <a:solidFill>
            <a:srgbClr val="232A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32A31"/>
              </a:solidFill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3070650" y="2106313"/>
            <a:ext cx="3002700" cy="7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6300"/>
                </a:solidFill>
                <a:latin typeface="Barlow"/>
                <a:ea typeface="Barlow"/>
                <a:cs typeface="Barlow"/>
                <a:sym typeface="Barlow"/>
              </a:rPr>
              <a:t>If using video: </a:t>
            </a:r>
            <a:endParaRPr sz="1800" b="1">
              <a:solidFill>
                <a:srgbClr val="FF63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Embed these into your slides.</a:t>
            </a:r>
            <a:endParaRPr sz="1800" b="1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Avoid links to playing online.</a:t>
            </a:r>
            <a:endParaRPr sz="1800" b="1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14" name="Google Shape;114;p16" title="Performance Insights 25 - Logo Lock-up - Reversed - Home of th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3" y="4161763"/>
            <a:ext cx="1828803" cy="13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043BAC-7B71-998D-B899-D0D84DD7D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33" y="331516"/>
            <a:ext cx="7726140" cy="362877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/>
        </p:nvSpPr>
        <p:spPr>
          <a:xfrm>
            <a:off x="6629400" y="457200"/>
            <a:ext cx="20574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E5D6C"/>
                </a:solidFill>
                <a:latin typeface="Barlow"/>
                <a:ea typeface="Barlow"/>
                <a:cs typeface="Barlow"/>
                <a:sym typeface="Barlow"/>
              </a:rPr>
              <a:t>Lorem ipsum dolor sit amet, consectetur adipiscing elit. </a:t>
            </a:r>
            <a:br>
              <a:rPr lang="en" sz="1000" dirty="0">
                <a:solidFill>
                  <a:srgbClr val="4E5D6C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lang="en" sz="1000" dirty="0">
                <a:solidFill>
                  <a:srgbClr val="4E5D6C"/>
                </a:solidFill>
                <a:latin typeface="Barlow"/>
                <a:ea typeface="Barlow"/>
                <a:cs typeface="Barlow"/>
                <a:sym typeface="Barlow"/>
              </a:rPr>
              <a:t>Vivamus congue, enim et volutpat tempus, magna felis tristique sapien, et suscipit justo massa ac velit.</a:t>
            </a:r>
            <a:endParaRPr sz="1000" dirty="0">
              <a:solidFill>
                <a:srgbClr val="4E5D6C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182880" lvl="0" indent="-10921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E5D6C"/>
              </a:buClr>
              <a:buSzPts val="1000"/>
              <a:buFont typeface="Barlow"/>
              <a:buChar char="●"/>
            </a:pPr>
            <a:r>
              <a:rPr lang="en" sz="1000" dirty="0">
                <a:solidFill>
                  <a:srgbClr val="4E5D6C"/>
                </a:solidFill>
                <a:latin typeface="Barlow"/>
                <a:ea typeface="Barlow"/>
                <a:cs typeface="Barlow"/>
                <a:sym typeface="Barlow"/>
              </a:rPr>
              <a:t>Aliquam imperdiet mi vel augue tempus eleifend. Aenean bibendum orci pharetra. </a:t>
            </a:r>
            <a:endParaRPr sz="1000" dirty="0">
              <a:solidFill>
                <a:srgbClr val="4E5D6C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182880" lvl="0" indent="-10921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E5D6C"/>
              </a:buClr>
              <a:buSzPts val="1000"/>
              <a:buFont typeface="Barlow"/>
              <a:buChar char="●"/>
            </a:pPr>
            <a:r>
              <a:rPr lang="en" sz="1000" dirty="0">
                <a:solidFill>
                  <a:srgbClr val="4E5D6C"/>
                </a:solidFill>
                <a:latin typeface="Barlow"/>
                <a:ea typeface="Barlow"/>
                <a:cs typeface="Barlow"/>
                <a:sym typeface="Barlow"/>
              </a:rPr>
              <a:t>Morbi turpis metus, efficitur id sagittis ut, vestibulum at augue.</a:t>
            </a:r>
            <a:endParaRPr sz="1000" dirty="0">
              <a:solidFill>
                <a:srgbClr val="4E5D6C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182880" lvl="0" indent="-109219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4E5D6C"/>
              </a:buClr>
              <a:buSzPts val="1000"/>
              <a:buFont typeface="Barlow"/>
              <a:buChar char="●"/>
            </a:pPr>
            <a:r>
              <a:rPr lang="en" sz="1000" dirty="0">
                <a:solidFill>
                  <a:srgbClr val="4E5D6C"/>
                </a:solidFill>
                <a:latin typeface="Barlow"/>
                <a:ea typeface="Barlow"/>
                <a:cs typeface="Barlow"/>
                <a:sym typeface="Barlow"/>
              </a:rPr>
              <a:t>Aliquam imperdiet mi vel augue tempus eleifend. Aenean bibendum orci pharetra. </a:t>
            </a:r>
            <a:endParaRPr sz="1200" dirty="0">
              <a:solidFill>
                <a:srgbClr val="666666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457200" y="457200"/>
            <a:ext cx="365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38434F"/>
                </a:solidFill>
                <a:latin typeface="Barlow Medium"/>
                <a:ea typeface="Barlow Medium"/>
                <a:cs typeface="Barlow Medium"/>
                <a:sym typeface="Barlow Medium"/>
              </a:rPr>
              <a:t>Slide Title (don’t move)</a:t>
            </a:r>
            <a:endParaRPr sz="2600">
              <a:solidFill>
                <a:srgbClr val="38434F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FC9661-703C-A258-9332-1A945F94D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526" y="0"/>
            <a:ext cx="6724650" cy="50958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>
          <a:extLst>
            <a:ext uri="{FF2B5EF4-FFF2-40B4-BE49-F238E27FC236}">
              <a16:creationId xmlns:a16="http://schemas.microsoft.com/office/drawing/2014/main" id="{EA108BE3-30C8-5EF9-ADE3-23B2C655B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>
            <a:extLst>
              <a:ext uri="{FF2B5EF4-FFF2-40B4-BE49-F238E27FC236}">
                <a16:creationId xmlns:a16="http://schemas.microsoft.com/office/drawing/2014/main" id="{60ECFADF-ECED-C7F3-D6E5-211077FF7842}"/>
              </a:ext>
            </a:extLst>
          </p:cNvPr>
          <p:cNvSpPr txBox="1"/>
          <p:nvPr/>
        </p:nvSpPr>
        <p:spPr>
          <a:xfrm>
            <a:off x="457200" y="457200"/>
            <a:ext cx="5808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38434F"/>
                </a:solidFill>
                <a:latin typeface="Barlow Medium"/>
                <a:ea typeface="Barlow Medium"/>
                <a:cs typeface="Barlow Medium"/>
                <a:sym typeface="Barlow Medium"/>
              </a:rPr>
              <a:t>Limitations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4BD3CA-761A-5AFD-1802-9F057B13FF51}"/>
              </a:ext>
            </a:extLst>
          </p:cNvPr>
          <p:cNvSpPr txBox="1"/>
          <p:nvPr/>
        </p:nvSpPr>
        <p:spPr>
          <a:xfrm>
            <a:off x="3524630" y="1111605"/>
            <a:ext cx="4572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rlow" panose="00000500000000000000" pitchFamily="2" charset="0"/>
              </a:rPr>
              <a:t>Match data only: no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rlow" panose="00000500000000000000" pitchFamily="2" charset="0"/>
              </a:rPr>
              <a:t>Substitutions limit impact of fatigue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rlow" panose="00000500000000000000" pitchFamily="2" charset="0"/>
              </a:rPr>
              <a:t>Physical metrics are influenced by tactics and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rlow" panose="00000500000000000000" pitchFamily="2" charset="0"/>
              </a:rPr>
              <a:t>Estimated data for some matches introduces noise and potential bias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rlow" panose="00000500000000000000" pitchFamily="2" charset="0"/>
              </a:rPr>
              <a:t>Scope is limited to league matches, excluding high-fatigue scenarios like extra time</a:t>
            </a:r>
          </a:p>
        </p:txBody>
      </p:sp>
    </p:spTree>
    <p:extLst>
      <p:ext uri="{BB962C8B-B14F-4D97-AF65-F5344CB8AC3E}">
        <p14:creationId xmlns:p14="http://schemas.microsoft.com/office/powerpoint/2010/main" val="2236414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8" title="Key Art - Research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9" y="0"/>
            <a:ext cx="914401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/>
        </p:nvSpPr>
        <p:spPr>
          <a:xfrm>
            <a:off x="655745" y="1834264"/>
            <a:ext cx="2867063" cy="31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" sz="1800" dirty="0">
                <a:solidFill>
                  <a:srgbClr val="FF6300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@</a:t>
            </a:r>
            <a:r>
              <a:rPr lang="en-IE" sz="1800" dirty="0" err="1">
                <a:solidFill>
                  <a:srgbClr val="CC3300"/>
                </a:solidFill>
              </a:rPr>
              <a:t>conorbmalone.bsky.social</a:t>
            </a:r>
            <a:endParaRPr lang="en-IE" sz="1800" dirty="0">
              <a:solidFill>
                <a:srgbClr val="CC3300"/>
              </a:solidFill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457200" y="810600"/>
            <a:ext cx="4869900" cy="8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>
                <a:solidFill>
                  <a:srgbClr val="FFFFFF"/>
                </a:solidFill>
                <a:latin typeface="Barlow ExtraLight"/>
                <a:ea typeface="Barlow ExtraLight"/>
                <a:cs typeface="Barlow ExtraLight"/>
                <a:sym typeface="Barlow ExtraLight"/>
              </a:rPr>
              <a:t>Thank you.</a:t>
            </a:r>
            <a:endParaRPr sz="6800">
              <a:solidFill>
                <a:srgbClr val="FFFFFF"/>
              </a:solidFill>
              <a:latin typeface="Barlow ExtraLight"/>
              <a:ea typeface="Barlow ExtraLight"/>
              <a:cs typeface="Barlow ExtraLight"/>
              <a:sym typeface="Barlow ExtraLight"/>
            </a:endParaRPr>
          </a:p>
        </p:txBody>
      </p:sp>
      <p:pic>
        <p:nvPicPr>
          <p:cNvPr id="129" name="Google Shape;129;p18" title="Performance Insights 25 - Logo Lock-up - Reversed - Fromerly th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3909368"/>
            <a:ext cx="1828801" cy="776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 title="Key Art - Research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9" y="0"/>
            <a:ext cx="914401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/>
        </p:nvSpPr>
        <p:spPr>
          <a:xfrm>
            <a:off x="457200" y="457200"/>
            <a:ext cx="3657600" cy="1883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4800" dirty="0">
                <a:solidFill>
                  <a:srgbClr val="FFFFFF"/>
                </a:solidFill>
                <a:latin typeface="Barlow ExtraLight"/>
                <a:ea typeface="Barlow ExtraLight"/>
                <a:cs typeface="Barlow ExtraLight"/>
                <a:sym typeface="Barlow ExtraLight"/>
              </a:rPr>
              <a:t>Does Fatigue Effect the Result?</a:t>
            </a:r>
            <a:endParaRPr sz="4800" dirty="0">
              <a:solidFill>
                <a:srgbClr val="FFFFFF"/>
              </a:solidFill>
              <a:latin typeface="Barlow ExtraLight"/>
              <a:ea typeface="Barlow ExtraLight"/>
              <a:cs typeface="Barlow ExtraLight"/>
              <a:sym typeface="Barlow ExtraLight"/>
            </a:endParaRPr>
          </a:p>
        </p:txBody>
      </p:sp>
      <p:pic>
        <p:nvPicPr>
          <p:cNvPr id="88" name="Google Shape;88;p13" title="Performance Insights 25 - Logo Lock-up - Reversed - Fromerly th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3909368"/>
            <a:ext cx="1828801" cy="776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457200" y="857400"/>
            <a:ext cx="3657600" cy="1524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4E5D6C"/>
                </a:solidFill>
                <a:latin typeface="Barlow"/>
                <a:ea typeface="Barlow"/>
                <a:cs typeface="Barlow"/>
                <a:sym typeface="Barlow"/>
              </a:rPr>
              <a:t>Space between page titles and copy (2 presses of shift + down arrow key)</a:t>
            </a:r>
            <a:endParaRPr sz="700">
              <a:solidFill>
                <a:srgbClr val="4E5D6C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6" name="Google Shape;46;p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solidFill>
            <a:srgbClr val="FF6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arlow Medium"/>
                <a:ea typeface="Barlow Medium"/>
                <a:cs typeface="Barlow Medium"/>
                <a:sym typeface="Barlow Medium"/>
              </a:rPr>
              <a:t>No content in this area</a:t>
            </a:r>
            <a:endParaRPr sz="1000">
              <a:solidFill>
                <a:srgbClr val="FFFFFF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47" name="Google Shape;47;p9"/>
          <p:cNvSpPr/>
          <p:nvPr/>
        </p:nvSpPr>
        <p:spPr>
          <a:xfrm>
            <a:off x="0" y="4686300"/>
            <a:ext cx="9144000" cy="457200"/>
          </a:xfrm>
          <a:prstGeom prst="rect">
            <a:avLst/>
          </a:prstGeom>
          <a:solidFill>
            <a:srgbClr val="FF6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arlow Medium"/>
                <a:ea typeface="Barlow Medium"/>
                <a:cs typeface="Barlow Medium"/>
                <a:sym typeface="Barlow Medium"/>
              </a:rPr>
              <a:t>No content in this area</a:t>
            </a:r>
            <a:endParaRPr sz="1000">
              <a:solidFill>
                <a:srgbClr val="FFFFFF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48" name="Google Shape;48;p9"/>
          <p:cNvSpPr/>
          <p:nvPr/>
        </p:nvSpPr>
        <p:spPr>
          <a:xfrm rot="-5400000">
            <a:off x="-2333400" y="2333525"/>
            <a:ext cx="5124000" cy="457200"/>
          </a:xfrm>
          <a:prstGeom prst="rect">
            <a:avLst/>
          </a:prstGeom>
          <a:solidFill>
            <a:srgbClr val="FF6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arlow Medium"/>
                <a:ea typeface="Barlow Medium"/>
                <a:cs typeface="Barlow Medium"/>
                <a:sym typeface="Barlow Medium"/>
              </a:rPr>
              <a:t>No content in this area</a:t>
            </a:r>
            <a:endParaRPr sz="1000">
              <a:solidFill>
                <a:srgbClr val="FFFFFF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49" name="Google Shape;49;p9"/>
          <p:cNvSpPr/>
          <p:nvPr/>
        </p:nvSpPr>
        <p:spPr>
          <a:xfrm rot="5400000">
            <a:off x="6353400" y="2333525"/>
            <a:ext cx="5124000" cy="457200"/>
          </a:xfrm>
          <a:prstGeom prst="rect">
            <a:avLst/>
          </a:prstGeom>
          <a:solidFill>
            <a:srgbClr val="FF6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arlow Medium"/>
                <a:ea typeface="Barlow Medium"/>
                <a:cs typeface="Barlow Medium"/>
                <a:sym typeface="Barlow Medium"/>
              </a:rPr>
              <a:t>No content in this area</a:t>
            </a:r>
            <a:endParaRPr sz="1000">
              <a:solidFill>
                <a:srgbClr val="FFFFFF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cxnSp>
        <p:nvCxnSpPr>
          <p:cNvPr id="50" name="Google Shape;50;p9"/>
          <p:cNvCxnSpPr/>
          <p:nvPr/>
        </p:nvCxnSpPr>
        <p:spPr>
          <a:xfrm>
            <a:off x="457200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0A93F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51;p9"/>
          <p:cNvCxnSpPr/>
          <p:nvPr/>
        </p:nvCxnSpPr>
        <p:spPr>
          <a:xfrm>
            <a:off x="4572000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0A93F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52;p9"/>
          <p:cNvCxnSpPr/>
          <p:nvPr/>
        </p:nvCxnSpPr>
        <p:spPr>
          <a:xfrm>
            <a:off x="5029200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0A93F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9"/>
          <p:cNvCxnSpPr/>
          <p:nvPr/>
        </p:nvCxnSpPr>
        <p:spPr>
          <a:xfrm>
            <a:off x="8686800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0A93F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54;p9"/>
          <p:cNvCxnSpPr/>
          <p:nvPr/>
        </p:nvCxnSpPr>
        <p:spPr>
          <a:xfrm>
            <a:off x="0" y="45720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0A93F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55;p9"/>
          <p:cNvCxnSpPr/>
          <p:nvPr/>
        </p:nvCxnSpPr>
        <p:spPr>
          <a:xfrm>
            <a:off x="0" y="468630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0A93F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56;p9"/>
          <p:cNvSpPr txBox="1"/>
          <p:nvPr/>
        </p:nvSpPr>
        <p:spPr>
          <a:xfrm>
            <a:off x="457200" y="1009800"/>
            <a:ext cx="3657600" cy="22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32A31"/>
                </a:solidFill>
                <a:latin typeface="Barlow Medium"/>
                <a:ea typeface="Barlow Medium"/>
                <a:cs typeface="Barlow Medium"/>
                <a:sym typeface="Barlow Medium"/>
              </a:rPr>
              <a:t>This document is designed to work largely as a two column grid.   </a:t>
            </a:r>
            <a:endParaRPr sz="1000">
              <a:solidFill>
                <a:srgbClr val="232A3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E5D6C"/>
                </a:solidFill>
                <a:latin typeface="Barlow"/>
                <a:ea typeface="Barlow"/>
                <a:cs typeface="Barlow"/>
                <a:sym typeface="Barlow"/>
              </a:rPr>
              <a:t>To view the guides and columns:</a:t>
            </a:r>
            <a:br>
              <a:rPr lang="en" sz="1000">
                <a:solidFill>
                  <a:srgbClr val="4E5D6C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lang="en" sz="1000">
                <a:solidFill>
                  <a:srgbClr val="4E5D6C"/>
                </a:solidFill>
                <a:latin typeface="Barlow"/>
                <a:ea typeface="Barlow"/>
                <a:cs typeface="Barlow"/>
                <a:sym typeface="Barlow"/>
              </a:rPr>
              <a:t>View &gt; Guides &gt; Show guides </a:t>
            </a:r>
            <a:br>
              <a:rPr lang="en" sz="1000">
                <a:solidFill>
                  <a:srgbClr val="4E5D6C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lang="en" sz="1000">
                <a:solidFill>
                  <a:srgbClr val="4E5D6C"/>
                </a:solidFill>
                <a:latin typeface="Barlow"/>
                <a:ea typeface="Barlow"/>
                <a:cs typeface="Barlow"/>
                <a:sym typeface="Barlow"/>
              </a:rPr>
              <a:t>(ctrl+cmd E, ctrl+cmd G).</a:t>
            </a:r>
            <a:endParaRPr sz="1000">
              <a:solidFill>
                <a:srgbClr val="4E5D6C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E5D6C"/>
                </a:solidFill>
                <a:latin typeface="Barlow"/>
                <a:ea typeface="Barlow"/>
                <a:cs typeface="Barlow"/>
                <a:sym typeface="Barlow"/>
              </a:rPr>
              <a:t>It is best to remove padding from text boxes:</a:t>
            </a:r>
            <a:br>
              <a:rPr lang="en" sz="1000">
                <a:solidFill>
                  <a:srgbClr val="4E5D6C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lang="en" sz="1000">
                <a:solidFill>
                  <a:srgbClr val="4E5D6C"/>
                </a:solidFill>
                <a:latin typeface="Barlow"/>
                <a:ea typeface="Barlow"/>
                <a:cs typeface="Barlow"/>
                <a:sym typeface="Barlow"/>
              </a:rPr>
              <a:t>Format options &gt; Text fitting &gt; Padding set to 0.</a:t>
            </a:r>
            <a:endParaRPr sz="1000">
              <a:solidFill>
                <a:srgbClr val="4E5D6C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E5D6C"/>
                </a:solidFill>
                <a:latin typeface="Barlow"/>
                <a:ea typeface="Barlow"/>
                <a:cs typeface="Barlow"/>
                <a:sym typeface="Barlow"/>
              </a:rPr>
              <a:t>Keep important content out of the margins, </a:t>
            </a:r>
            <a:br>
              <a:rPr lang="en" sz="1000">
                <a:solidFill>
                  <a:srgbClr val="4E5D6C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lang="en" sz="1000">
                <a:solidFill>
                  <a:srgbClr val="4E5D6C"/>
                </a:solidFill>
                <a:latin typeface="Barlow"/>
                <a:ea typeface="Barlow"/>
                <a:cs typeface="Barlow"/>
                <a:sym typeface="Barlow"/>
              </a:rPr>
              <a:t>illustrated on this page in orange </a:t>
            </a:r>
            <a:br>
              <a:rPr lang="en" sz="1000">
                <a:solidFill>
                  <a:srgbClr val="4E5D6C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lang="en" sz="1000">
                <a:solidFill>
                  <a:srgbClr val="4E5D6C"/>
                </a:solidFill>
                <a:latin typeface="Barlow"/>
                <a:ea typeface="Barlow"/>
                <a:cs typeface="Barlow"/>
                <a:sym typeface="Barlow"/>
              </a:rPr>
              <a:t>(it is ok for images to run into these areas).</a:t>
            </a:r>
            <a:endParaRPr sz="1000">
              <a:solidFill>
                <a:srgbClr val="4E5D6C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000">
                <a:solidFill>
                  <a:srgbClr val="4E5D6C"/>
                </a:solidFill>
                <a:latin typeface="Barlow"/>
                <a:ea typeface="Barlow"/>
                <a:cs typeface="Barlow"/>
                <a:sym typeface="Barlow"/>
              </a:rPr>
              <a:t>If space is an issue, reduce copy size / cut copy.</a:t>
            </a:r>
            <a:endParaRPr sz="1000">
              <a:solidFill>
                <a:srgbClr val="4E5D6C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57" name="Google Shape;57;p9"/>
          <p:cNvCxnSpPr/>
          <p:nvPr/>
        </p:nvCxnSpPr>
        <p:spPr>
          <a:xfrm>
            <a:off x="4114800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0A93F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58;p9"/>
          <p:cNvSpPr txBox="1"/>
          <p:nvPr/>
        </p:nvSpPr>
        <p:spPr>
          <a:xfrm>
            <a:off x="457200" y="457200"/>
            <a:ext cx="365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38434F"/>
                </a:solidFill>
                <a:latin typeface="Barlow Medium"/>
                <a:ea typeface="Barlow Medium"/>
                <a:cs typeface="Barlow Medium"/>
                <a:sym typeface="Barlow Medium"/>
              </a:rPr>
              <a:t>Margin &amp; Grid guide</a:t>
            </a:r>
            <a:endParaRPr sz="2600">
              <a:solidFill>
                <a:srgbClr val="38434F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1" title="Key Art - Research.jpg"/>
          <p:cNvPicPr preferRelativeResize="0"/>
          <p:nvPr/>
        </p:nvPicPr>
        <p:blipFill rotWithShape="1">
          <a:blip r:embed="rId3">
            <a:alphaModFix/>
          </a:blip>
          <a:srcRect l="50000"/>
          <a:stretch/>
        </p:blipFill>
        <p:spPr>
          <a:xfrm>
            <a:off x="4572000" y="0"/>
            <a:ext cx="4572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1"/>
          <p:cNvSpPr txBox="1"/>
          <p:nvPr/>
        </p:nvSpPr>
        <p:spPr>
          <a:xfrm>
            <a:off x="333337" y="1049874"/>
            <a:ext cx="3657600" cy="2618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000" dirty="0">
                <a:solidFill>
                  <a:srgbClr val="4E5D6C"/>
                </a:solidFill>
                <a:latin typeface="Barlow"/>
                <a:ea typeface="Barlow"/>
                <a:cs typeface="Barlow"/>
                <a:sym typeface="Barlow"/>
              </a:rPr>
              <a:t>Conor Malone, a Data Scientist in Dublin, Ireland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E" sz="1000" dirty="0">
              <a:solidFill>
                <a:srgbClr val="4E5D6C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228600" lvl="0" indent="-154940">
              <a:lnSpc>
                <a:spcPct val="115000"/>
              </a:lnSpc>
              <a:spcBef>
                <a:spcPts val="1000"/>
              </a:spcBef>
              <a:buClr>
                <a:srgbClr val="4E5D6C"/>
              </a:buClr>
              <a:buSzPts val="1000"/>
              <a:buFont typeface="Barlow"/>
              <a:buChar char="●"/>
            </a:pPr>
            <a:r>
              <a:rPr lang="en-IE" sz="1000" dirty="0">
                <a:solidFill>
                  <a:srgbClr val="4E5D6C"/>
                </a:solidFill>
                <a:latin typeface="Barlow"/>
                <a:ea typeface="Barlow"/>
                <a:cs typeface="Barlow"/>
                <a:sym typeface="Barlow"/>
              </a:rPr>
              <a:t>Irish Rugby</a:t>
            </a:r>
          </a:p>
          <a:p>
            <a:pPr marL="228600" lvl="0" indent="-154940">
              <a:lnSpc>
                <a:spcPct val="115000"/>
              </a:lnSpc>
              <a:spcBef>
                <a:spcPts val="1000"/>
              </a:spcBef>
              <a:buClr>
                <a:srgbClr val="4E5D6C"/>
              </a:buClr>
              <a:buSzPts val="1000"/>
              <a:buFont typeface="Barlow"/>
              <a:buChar char="●"/>
            </a:pPr>
            <a:r>
              <a:rPr lang="en-IE" sz="1000" dirty="0">
                <a:solidFill>
                  <a:srgbClr val="4E5D6C"/>
                </a:solidFill>
                <a:latin typeface="Barlow"/>
                <a:ea typeface="Barlow"/>
                <a:cs typeface="Barlow"/>
                <a:sym typeface="Barlow"/>
              </a:rPr>
              <a:t>NFL Big Data Bowl</a:t>
            </a:r>
          </a:p>
          <a:p>
            <a:pPr marL="228600" lvl="0" indent="-15494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4E5D6C"/>
              </a:buClr>
              <a:buSzPts val="1000"/>
              <a:buFont typeface="Barlow"/>
              <a:buChar char="●"/>
            </a:pPr>
            <a:r>
              <a:rPr lang="en-IE" sz="1000" dirty="0">
                <a:solidFill>
                  <a:srgbClr val="4E5D6C"/>
                </a:solidFill>
                <a:latin typeface="Barlow"/>
                <a:ea typeface="Barlow"/>
                <a:cs typeface="Barlow"/>
                <a:sym typeface="Barlow"/>
              </a:rPr>
              <a:t>Wind Energy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000" dirty="0">
                <a:solidFill>
                  <a:srgbClr val="4E5D6C"/>
                </a:solidFill>
                <a:latin typeface="Barlow"/>
                <a:ea typeface="Barlow"/>
                <a:cs typeface="Barlow"/>
                <a:sym typeface="Barlow"/>
              </a:rPr>
              <a:t>My Experience in Football:</a:t>
            </a:r>
            <a:endParaRPr sz="1000" dirty="0">
              <a:solidFill>
                <a:srgbClr val="4E5D6C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228600" lvl="0" indent="-15494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E5D6C"/>
              </a:buClr>
              <a:buSzPts val="1000"/>
              <a:buFont typeface="Barlow"/>
              <a:buChar char="●"/>
            </a:pPr>
            <a:r>
              <a:rPr lang="en-IE" sz="1000" dirty="0">
                <a:solidFill>
                  <a:srgbClr val="4E5D6C"/>
                </a:solidFill>
                <a:latin typeface="Barlow"/>
                <a:ea typeface="Barlow"/>
                <a:cs typeface="Barlow"/>
                <a:sym typeface="Barlow"/>
              </a:rPr>
              <a:t>Hull/Reading CB Paul McShane once tried to nutmeg me</a:t>
            </a:r>
            <a:endParaRPr sz="1000" dirty="0">
              <a:solidFill>
                <a:srgbClr val="4E5D6C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228600" lvl="0" indent="-15494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E5D6C"/>
              </a:buClr>
              <a:buSzPts val="1000"/>
              <a:buFont typeface="Barlow"/>
              <a:buChar char="●"/>
            </a:pPr>
            <a:r>
              <a:rPr lang="en-IE" sz="1000" dirty="0">
                <a:solidFill>
                  <a:srgbClr val="4E5D6C"/>
                </a:solidFill>
                <a:latin typeface="Barlow"/>
                <a:ea typeface="Barlow"/>
                <a:cs typeface="Barlow"/>
                <a:sym typeface="Barlow"/>
              </a:rPr>
              <a:t>Worked with Gillingham’s “Postman Pat” Gavin (1988 – 90)</a:t>
            </a:r>
            <a:endParaRPr sz="1000" dirty="0">
              <a:solidFill>
                <a:srgbClr val="4E5D6C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228600" lvl="0" indent="-15494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4E5D6C"/>
              </a:buClr>
              <a:buSzPts val="1000"/>
              <a:buFont typeface="Barlow"/>
              <a:buChar char="●"/>
            </a:pPr>
            <a:r>
              <a:rPr lang="en" sz="1000" dirty="0">
                <a:solidFill>
                  <a:srgbClr val="4E5D6C"/>
                </a:solidFill>
                <a:latin typeface="Barlow"/>
                <a:ea typeface="Barlow"/>
                <a:cs typeface="Barlow"/>
                <a:sym typeface="Barlow"/>
              </a:rPr>
              <a:t>Queued In Airport behind Gus Poyet</a:t>
            </a:r>
            <a:endParaRPr sz="1000" dirty="0">
              <a:solidFill>
                <a:srgbClr val="4E5D6C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2" name="Google Shape;72;p11"/>
          <p:cNvSpPr txBox="1"/>
          <p:nvPr/>
        </p:nvSpPr>
        <p:spPr>
          <a:xfrm>
            <a:off x="457200" y="457200"/>
            <a:ext cx="365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38434F"/>
                </a:solidFill>
                <a:latin typeface="Barlow Medium"/>
                <a:ea typeface="Barlow Medium"/>
                <a:cs typeface="Barlow Medium"/>
                <a:sym typeface="Barlow Medium"/>
              </a:rPr>
              <a:t>Who am I?</a:t>
            </a:r>
            <a:endParaRPr sz="2600">
              <a:solidFill>
                <a:srgbClr val="38434F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B04024-C7BC-3C26-4602-48C8F4F27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775965"/>
            <a:ext cx="2466993" cy="32670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D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" name="Google Shape;7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741159" y="1157180"/>
            <a:ext cx="4233672" cy="282913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2"/>
          <p:cNvSpPr txBox="1"/>
          <p:nvPr/>
        </p:nvSpPr>
        <p:spPr>
          <a:xfrm>
            <a:off x="457200" y="1009800"/>
            <a:ext cx="3657600" cy="109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000" dirty="0">
                <a:solidFill>
                  <a:srgbClr val="4E5D6C"/>
                </a:solidFill>
                <a:latin typeface="Barlow"/>
                <a:ea typeface="Barlow"/>
                <a:cs typeface="Barlow"/>
                <a:sym typeface="Barlow"/>
              </a:rPr>
              <a:t>Every team at nearly every level is collecting physical metrics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4E5D6C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228600" lvl="0" indent="-15494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E5D6C"/>
              </a:buClr>
              <a:buSzPts val="1000"/>
              <a:buFont typeface="Barlow"/>
              <a:buChar char="●"/>
            </a:pPr>
            <a:r>
              <a:rPr lang="en-IE" sz="1000" dirty="0">
                <a:solidFill>
                  <a:srgbClr val="4E5D6C"/>
                </a:solidFill>
                <a:latin typeface="Barlow"/>
                <a:ea typeface="Barlow"/>
                <a:cs typeface="Barlow"/>
                <a:sym typeface="Barlow"/>
              </a:rPr>
              <a:t>Physical Data: Injury Prevention, Performance Optimisation</a:t>
            </a:r>
            <a:endParaRPr sz="1000" dirty="0">
              <a:solidFill>
                <a:srgbClr val="4E5D6C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228600" lvl="0" indent="-15494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4E5D6C"/>
              </a:buClr>
              <a:buSzPts val="1000"/>
              <a:buFont typeface="Barlow"/>
              <a:buChar char="●"/>
            </a:pPr>
            <a:r>
              <a:rPr lang="en" sz="1000" dirty="0">
                <a:solidFill>
                  <a:srgbClr val="4E5D6C"/>
                </a:solidFill>
                <a:latin typeface="Barlow"/>
                <a:ea typeface="Barlow"/>
                <a:cs typeface="Barlow"/>
                <a:sym typeface="Barlow"/>
              </a:rPr>
              <a:t>Event Data: Player/Team Evaluation &amp; Recruitment</a:t>
            </a:r>
            <a:endParaRPr sz="1000" dirty="0">
              <a:solidFill>
                <a:srgbClr val="4E5D6C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0" name="Google Shape;80;p12"/>
          <p:cNvSpPr txBox="1"/>
          <p:nvPr/>
        </p:nvSpPr>
        <p:spPr>
          <a:xfrm>
            <a:off x="457200" y="457200"/>
            <a:ext cx="365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38434F"/>
                </a:solidFill>
                <a:latin typeface="Barlow Medium"/>
                <a:ea typeface="Barlow Medium"/>
                <a:cs typeface="Barlow Medium"/>
                <a:sym typeface="Barlow Medium"/>
              </a:rPr>
              <a:t>Motivation</a:t>
            </a:r>
            <a:endParaRPr sz="2600" dirty="0">
              <a:solidFill>
                <a:srgbClr val="38434F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81" name="Google Shape;81;p12"/>
          <p:cNvSpPr txBox="1"/>
          <p:nvPr/>
        </p:nvSpPr>
        <p:spPr>
          <a:xfrm>
            <a:off x="6721850" y="4226875"/>
            <a:ext cx="1550700" cy="461700"/>
          </a:xfrm>
          <a:prstGeom prst="rect">
            <a:avLst/>
          </a:prstGeom>
          <a:solidFill>
            <a:srgbClr val="1D1D1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Barlow Medium"/>
                <a:ea typeface="Barlow Medium"/>
                <a:cs typeface="Barlow Medium"/>
                <a:sym typeface="Barlow Medium"/>
              </a:rPr>
              <a:t>This Image is placeholder.</a:t>
            </a:r>
            <a:br>
              <a:rPr lang="en" sz="900">
                <a:solidFill>
                  <a:srgbClr val="FFFFFF"/>
                </a:solidFill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900">
                <a:solidFill>
                  <a:srgbClr val="FFFFFF"/>
                </a:solidFill>
                <a:latin typeface="Barlow Medium"/>
                <a:ea typeface="Barlow Medium"/>
                <a:cs typeface="Barlow Medium"/>
                <a:sym typeface="Barlow Medium"/>
              </a:rPr>
              <a:t>Click &gt; Replace Image</a:t>
            </a:r>
            <a:endParaRPr sz="900">
              <a:solidFill>
                <a:srgbClr val="FFFFFF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546F81-6D9C-93DC-FD93-E60C465C2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569" y="0"/>
            <a:ext cx="4572000" cy="2571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30BF6E-9355-A681-C02E-6ED272166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5569" y="2581499"/>
            <a:ext cx="3815026" cy="255225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/>
        </p:nvSpPr>
        <p:spPr>
          <a:xfrm>
            <a:off x="457200" y="457200"/>
            <a:ext cx="365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38434F"/>
                </a:solidFill>
                <a:latin typeface="Barlow Medium"/>
                <a:ea typeface="Barlow Medium"/>
                <a:cs typeface="Barlow Medium"/>
                <a:sym typeface="Barlow Medium"/>
              </a:rPr>
              <a:t>Motivation</a:t>
            </a:r>
            <a:endParaRPr sz="2600" dirty="0">
              <a:solidFill>
                <a:srgbClr val="38434F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BF2B6C-3229-8D55-DD3C-1FB63905CE8F}"/>
              </a:ext>
            </a:extLst>
          </p:cNvPr>
          <p:cNvSpPr txBox="1"/>
          <p:nvPr/>
        </p:nvSpPr>
        <p:spPr>
          <a:xfrm>
            <a:off x="641173" y="1005475"/>
            <a:ext cx="4377098" cy="678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E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Dense Fixture List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IE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>
          <a:extLst>
            <a:ext uri="{FF2B5EF4-FFF2-40B4-BE49-F238E27FC236}">
              <a16:creationId xmlns:a16="http://schemas.microsoft.com/office/drawing/2014/main" id="{0C286920-CD27-FD07-B524-A947B8CE2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>
            <a:extLst>
              <a:ext uri="{FF2B5EF4-FFF2-40B4-BE49-F238E27FC236}">
                <a16:creationId xmlns:a16="http://schemas.microsoft.com/office/drawing/2014/main" id="{627D8B3D-7CE9-E799-97AD-A92327B8FA30}"/>
              </a:ext>
            </a:extLst>
          </p:cNvPr>
          <p:cNvSpPr txBox="1"/>
          <p:nvPr/>
        </p:nvSpPr>
        <p:spPr>
          <a:xfrm>
            <a:off x="457200" y="1009800"/>
            <a:ext cx="3657600" cy="1225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defRPr sz="1800"/>
            </a:pPr>
            <a:r>
              <a:rPr lang="en-IE" sz="1000" dirty="0">
                <a:latin typeface="Barlow" panose="00000500000000000000" pitchFamily="2" charset="0"/>
              </a:rPr>
              <a:t>from 2,340 matches (2023/24–2024/25)</a:t>
            </a:r>
          </a:p>
          <a:p>
            <a:pPr>
              <a:defRPr sz="1800"/>
            </a:pPr>
            <a:r>
              <a:rPr lang="en-IE" sz="1000" dirty="0">
                <a:latin typeface="Barlow" panose="00000500000000000000" pitchFamily="2" charset="0"/>
              </a:rPr>
              <a:t>Leagues: Premier League, Bundesliga, LaLiga</a:t>
            </a:r>
          </a:p>
          <a:p>
            <a:pPr>
              <a:defRPr sz="1800"/>
            </a:pPr>
            <a:r>
              <a:rPr lang="en-IE" sz="1000" dirty="0">
                <a:latin typeface="Barlow" panose="00000500000000000000" pitchFamily="2" charset="0"/>
              </a:rPr>
              <a:t>Event data linked with physical tracking metrics (HI, HSR, sprinting, accelerations, distances)</a:t>
            </a:r>
          </a:p>
          <a:p>
            <a:pPr marL="228600" lvl="0" indent="-154940">
              <a:lnSpc>
                <a:spcPct val="115000"/>
              </a:lnSpc>
              <a:spcBef>
                <a:spcPts val="1000"/>
              </a:spcBef>
              <a:buClr>
                <a:srgbClr val="4E5D6C"/>
              </a:buClr>
              <a:buSzPts val="1000"/>
              <a:buFont typeface="Barlow"/>
              <a:buChar char="●"/>
            </a:pPr>
            <a:r>
              <a:rPr lang="en-IE" sz="1000" dirty="0">
                <a:latin typeface="Barlow" panose="00000500000000000000" pitchFamily="2" charset="0"/>
              </a:rPr>
              <a:t>61,000 non-penalty shots </a:t>
            </a:r>
          </a:p>
          <a:p>
            <a:pPr marL="228600" lvl="0" indent="-154940">
              <a:lnSpc>
                <a:spcPct val="115000"/>
              </a:lnSpc>
              <a:spcBef>
                <a:spcPts val="1000"/>
              </a:spcBef>
              <a:buClr>
                <a:srgbClr val="4E5D6C"/>
              </a:buClr>
              <a:buSzPts val="1000"/>
              <a:buFont typeface="Barlow"/>
              <a:buChar char="●"/>
            </a:pPr>
            <a:r>
              <a:rPr lang="en-IE" sz="1000" dirty="0">
                <a:solidFill>
                  <a:srgbClr val="4E5D6C"/>
                </a:solidFill>
                <a:latin typeface="Barlow" panose="00000500000000000000" pitchFamily="2" charset="0"/>
                <a:ea typeface="Barlow"/>
                <a:cs typeface="Barlow"/>
                <a:sym typeface="Barlow"/>
              </a:rPr>
              <a:t>2340 Matches</a:t>
            </a:r>
            <a:r>
              <a:rPr lang="en" sz="1000" dirty="0">
                <a:solidFill>
                  <a:srgbClr val="4E5D6C"/>
                </a:solidFill>
                <a:latin typeface="Barlow"/>
                <a:ea typeface="Barlow"/>
                <a:cs typeface="Barlow"/>
                <a:sym typeface="Barlow"/>
              </a:rPr>
              <a:t>Bullet point example</a:t>
            </a:r>
            <a:endParaRPr sz="1000" dirty="0">
              <a:solidFill>
                <a:srgbClr val="4E5D6C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4" name="Google Shape;64;p10">
            <a:extLst>
              <a:ext uri="{FF2B5EF4-FFF2-40B4-BE49-F238E27FC236}">
                <a16:creationId xmlns:a16="http://schemas.microsoft.com/office/drawing/2014/main" id="{CAEB811F-02AC-36C5-48FF-3C72D946A37E}"/>
              </a:ext>
            </a:extLst>
          </p:cNvPr>
          <p:cNvSpPr txBox="1"/>
          <p:nvPr/>
        </p:nvSpPr>
        <p:spPr>
          <a:xfrm>
            <a:off x="457200" y="457200"/>
            <a:ext cx="580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38434F"/>
                </a:solidFill>
                <a:latin typeface="Barlow Medium"/>
                <a:ea typeface="Barlow Medium"/>
                <a:cs typeface="Barlow Medium"/>
                <a:sym typeface="Barlow Medium"/>
              </a:rPr>
              <a:t>Dataset I: Event Data</a:t>
            </a:r>
            <a:endParaRPr sz="2600" dirty="0">
              <a:solidFill>
                <a:srgbClr val="38434F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54F987F-0654-E48F-E612-7DB265B9A567}"/>
              </a:ext>
            </a:extLst>
          </p:cNvPr>
          <p:cNvGraphicFramePr>
            <a:graphicFrameLocks noGrp="1"/>
          </p:cNvGraphicFramePr>
          <p:nvPr/>
        </p:nvGraphicFramePr>
        <p:xfrm>
          <a:off x="4114800" y="1009800"/>
          <a:ext cx="4189887" cy="7285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11300">
                  <a:extLst>
                    <a:ext uri="{9D8B030D-6E8A-4147-A177-3AD203B41FA5}">
                      <a16:colId xmlns:a16="http://schemas.microsoft.com/office/drawing/2014/main" val="3317546447"/>
                    </a:ext>
                  </a:extLst>
                </a:gridCol>
                <a:gridCol w="744139">
                  <a:extLst>
                    <a:ext uri="{9D8B030D-6E8A-4147-A177-3AD203B41FA5}">
                      <a16:colId xmlns:a16="http://schemas.microsoft.com/office/drawing/2014/main" val="2349658674"/>
                    </a:ext>
                  </a:extLst>
                </a:gridCol>
                <a:gridCol w="551261">
                  <a:extLst>
                    <a:ext uri="{9D8B030D-6E8A-4147-A177-3AD203B41FA5}">
                      <a16:colId xmlns:a16="http://schemas.microsoft.com/office/drawing/2014/main" val="3618464435"/>
                    </a:ext>
                  </a:extLst>
                </a:gridCol>
                <a:gridCol w="1383187">
                  <a:extLst>
                    <a:ext uri="{9D8B030D-6E8A-4147-A177-3AD203B41FA5}">
                      <a16:colId xmlns:a16="http://schemas.microsoft.com/office/drawing/2014/main" val="3381309448"/>
                    </a:ext>
                  </a:extLst>
                </a:gridCol>
              </a:tblGrid>
              <a:tr h="18605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E" sz="1100" kern="0" dirty="0">
                          <a:effectLst/>
                          <a:latin typeface="Barlow" panose="00000500000000000000" pitchFamily="2" charset="0"/>
                        </a:rPr>
                        <a:t>Competition</a:t>
                      </a:r>
                      <a:endParaRPr lang="en-IE" sz="1200" kern="100" dirty="0">
                        <a:effectLst/>
                        <a:latin typeface="Barlow" panose="00000500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E" sz="1100" kern="0">
                          <a:effectLst/>
                          <a:latin typeface="Barlow" panose="00000500000000000000" pitchFamily="2" charset="0"/>
                        </a:rPr>
                        <a:t>Country</a:t>
                      </a:r>
                      <a:endParaRPr lang="en-IE" sz="1200" kern="100">
                        <a:effectLst/>
                        <a:latin typeface="Barlow" panose="00000500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E" sz="1100" kern="0" dirty="0">
                          <a:effectLst/>
                          <a:latin typeface="Barlow" panose="00000500000000000000" pitchFamily="2" charset="0"/>
                        </a:rPr>
                        <a:t>23/24</a:t>
                      </a:r>
                      <a:endParaRPr lang="en-IE" sz="1200" kern="100" dirty="0">
                        <a:effectLst/>
                        <a:latin typeface="Barlow" panose="00000500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E" sz="1100" kern="0">
                          <a:effectLst/>
                          <a:latin typeface="Barlow" panose="00000500000000000000" pitchFamily="2" charset="0"/>
                        </a:rPr>
                        <a:t>24/25</a:t>
                      </a:r>
                      <a:endParaRPr lang="en-IE" sz="1200" kern="100">
                        <a:effectLst/>
                        <a:latin typeface="Barlow" panose="00000500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144330568"/>
                  </a:ext>
                </a:extLst>
              </a:tr>
              <a:tr h="18605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E" sz="1100" kern="0">
                          <a:effectLst/>
                          <a:latin typeface="Barlow" panose="00000500000000000000" pitchFamily="2" charset="0"/>
                        </a:rPr>
                        <a:t>Bundesliga</a:t>
                      </a:r>
                      <a:endParaRPr lang="en-IE" sz="1200" kern="100">
                        <a:effectLst/>
                        <a:latin typeface="Barlow" panose="00000500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E" sz="1100" kern="0">
                          <a:effectLst/>
                          <a:latin typeface="Barlow" panose="00000500000000000000" pitchFamily="2" charset="0"/>
                        </a:rPr>
                        <a:t>Germany</a:t>
                      </a:r>
                      <a:endParaRPr lang="en-IE" sz="1200" kern="100">
                        <a:effectLst/>
                        <a:latin typeface="Barlow" panose="00000500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E" sz="1100" kern="0">
                          <a:effectLst/>
                          <a:latin typeface="Barlow" panose="00000500000000000000" pitchFamily="2" charset="0"/>
                        </a:rPr>
                        <a:t>✔</a:t>
                      </a:r>
                      <a:endParaRPr lang="en-IE" sz="1200" kern="100">
                        <a:effectLst/>
                        <a:latin typeface="Barlow" panose="00000500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E" sz="1100" kern="0">
                          <a:effectLst/>
                          <a:latin typeface="Barlow" panose="00000500000000000000" pitchFamily="2" charset="0"/>
                        </a:rPr>
                        <a:t>✔</a:t>
                      </a:r>
                      <a:endParaRPr lang="en-IE" sz="1200" kern="100">
                        <a:effectLst/>
                        <a:latin typeface="Barlow" panose="00000500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501362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E" sz="1100" kern="0" dirty="0">
                          <a:effectLst/>
                          <a:latin typeface="Barlow" panose="00000500000000000000" pitchFamily="2" charset="0"/>
                        </a:rPr>
                        <a:t>Premier League</a:t>
                      </a:r>
                      <a:endParaRPr lang="en-IE" sz="1200" kern="100" dirty="0">
                        <a:effectLst/>
                        <a:latin typeface="Barlow" panose="00000500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E" sz="1100" kern="0">
                          <a:effectLst/>
                          <a:latin typeface="Barlow" panose="00000500000000000000" pitchFamily="2" charset="0"/>
                        </a:rPr>
                        <a:t>England</a:t>
                      </a:r>
                      <a:endParaRPr lang="en-IE" sz="1200" kern="100">
                        <a:effectLst/>
                        <a:latin typeface="Barlow" panose="00000500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E" sz="1100" kern="0">
                          <a:effectLst/>
                          <a:latin typeface="Barlow" panose="00000500000000000000" pitchFamily="2" charset="0"/>
                        </a:rPr>
                        <a:t>✔</a:t>
                      </a:r>
                      <a:endParaRPr lang="en-IE" sz="1200" kern="100">
                        <a:effectLst/>
                        <a:latin typeface="Barlow" panose="00000500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E" sz="1100" kern="0">
                          <a:effectLst/>
                          <a:latin typeface="Barlow" panose="00000500000000000000" pitchFamily="2" charset="0"/>
                        </a:rPr>
                        <a:t>✔</a:t>
                      </a:r>
                      <a:endParaRPr lang="en-IE" sz="1200" kern="100">
                        <a:effectLst/>
                        <a:latin typeface="Barlow" panose="00000500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6187083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E" sz="1100" kern="0">
                          <a:effectLst/>
                          <a:latin typeface="Barlow" panose="00000500000000000000" pitchFamily="2" charset="0"/>
                        </a:rPr>
                        <a:t>La Liga</a:t>
                      </a:r>
                      <a:endParaRPr lang="en-IE" sz="1200" kern="100">
                        <a:effectLst/>
                        <a:latin typeface="Barlow" panose="00000500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E" sz="1100" kern="0">
                          <a:effectLst/>
                          <a:latin typeface="Barlow" panose="00000500000000000000" pitchFamily="2" charset="0"/>
                        </a:rPr>
                        <a:t>Spain</a:t>
                      </a:r>
                      <a:endParaRPr lang="en-IE" sz="1200" kern="100">
                        <a:effectLst/>
                        <a:latin typeface="Barlow" panose="00000500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E" sz="1100" kern="0">
                          <a:effectLst/>
                          <a:latin typeface="Barlow" panose="00000500000000000000" pitchFamily="2" charset="0"/>
                        </a:rPr>
                        <a:t> </a:t>
                      </a:r>
                      <a:endParaRPr lang="en-IE" sz="1200" kern="100">
                        <a:effectLst/>
                        <a:latin typeface="Barlow" panose="00000500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E" sz="1100" kern="0" dirty="0">
                          <a:effectLst/>
                          <a:latin typeface="Barlow" panose="00000500000000000000" pitchFamily="2" charset="0"/>
                        </a:rPr>
                        <a:t>✔</a:t>
                      </a:r>
                      <a:endParaRPr lang="en-IE" sz="1200" kern="100" dirty="0">
                        <a:effectLst/>
                        <a:latin typeface="Barlow" panose="00000500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456540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3857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/>
        </p:nvSpPr>
        <p:spPr>
          <a:xfrm>
            <a:off x="428056" y="1426339"/>
            <a:ext cx="3657600" cy="91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8600" lvl="0" indent="-154940">
              <a:lnSpc>
                <a:spcPct val="115000"/>
              </a:lnSpc>
              <a:spcBef>
                <a:spcPts val="1000"/>
              </a:spcBef>
              <a:buClr>
                <a:srgbClr val="4E5D6C"/>
              </a:buClr>
              <a:buSzPts val="1000"/>
              <a:buFont typeface="Barlow"/>
              <a:buChar char="●"/>
            </a:pPr>
            <a:r>
              <a:rPr lang="en-IE" sz="1000" dirty="0">
                <a:latin typeface="Barlow" panose="00000500000000000000" pitchFamily="2" charset="0"/>
              </a:rPr>
              <a:t>Aggregated at 15 minute intervals</a:t>
            </a:r>
          </a:p>
          <a:p>
            <a:pPr marL="228600" lvl="0" indent="-154940">
              <a:lnSpc>
                <a:spcPct val="115000"/>
              </a:lnSpc>
              <a:spcBef>
                <a:spcPts val="1000"/>
              </a:spcBef>
              <a:buClr>
                <a:srgbClr val="4E5D6C"/>
              </a:buClr>
              <a:buSzPts val="1000"/>
              <a:buFont typeface="Barlow"/>
              <a:buChar char="●"/>
            </a:pPr>
            <a:endParaRPr lang="en-IE" sz="1000" dirty="0">
              <a:latin typeface="Barlow" panose="00000500000000000000" pitchFamily="2" charset="0"/>
            </a:endParaRPr>
          </a:p>
          <a:p>
            <a:pPr marL="228600" lvl="0" indent="-154940">
              <a:lnSpc>
                <a:spcPct val="115000"/>
              </a:lnSpc>
              <a:spcBef>
                <a:spcPts val="1000"/>
              </a:spcBef>
              <a:buClr>
                <a:srgbClr val="4E5D6C"/>
              </a:buClr>
              <a:buSzPts val="1000"/>
              <a:buFont typeface="Barlow"/>
              <a:buChar char="●"/>
            </a:pPr>
            <a:endParaRPr sz="1000" dirty="0">
              <a:solidFill>
                <a:srgbClr val="4E5D6C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4" name="Google Shape;64;p10"/>
          <p:cNvSpPr txBox="1"/>
          <p:nvPr/>
        </p:nvSpPr>
        <p:spPr>
          <a:xfrm>
            <a:off x="457200" y="457200"/>
            <a:ext cx="5808000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38434F"/>
                </a:solidFill>
                <a:latin typeface="Barlow Medium"/>
                <a:ea typeface="Barlow Medium"/>
                <a:cs typeface="Barlow Medium"/>
                <a:sym typeface="Barlow Medium"/>
              </a:rPr>
              <a:t>Dataset II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38434F"/>
                </a:solidFill>
                <a:latin typeface="Barlow Medium"/>
                <a:ea typeface="Barlow Medium"/>
                <a:cs typeface="Barlow Medium"/>
                <a:sym typeface="Barlow Medium"/>
              </a:rPr>
              <a:t>Physical Metrics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D9B49A-38AC-2CE5-72E5-F63D334BC9CE}"/>
              </a:ext>
            </a:extLst>
          </p:cNvPr>
          <p:cNvSpPr txBox="1"/>
          <p:nvPr/>
        </p:nvSpPr>
        <p:spPr>
          <a:xfrm>
            <a:off x="3586561" y="288280"/>
            <a:ext cx="4572000" cy="4326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E" sz="1400" kern="100" dirty="0">
                <a:effectLst/>
                <a:latin typeface="Barlow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Count and Distance for High-Intensity (HI) actions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E" sz="1400" kern="100" dirty="0">
                <a:effectLst/>
                <a:latin typeface="Barlow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Count and Distance for High-Speed Running (HSR)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E" sz="1400" kern="100" dirty="0">
                <a:effectLst/>
                <a:latin typeface="Barlow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Count and Distance for Sprinting actions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E" sz="1400" kern="100" dirty="0">
                <a:effectLst/>
                <a:latin typeface="Barlow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Count and Distance for Medium-Intensity Accelerations and Decelerations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E" sz="1400" kern="100" dirty="0">
                <a:effectLst/>
                <a:latin typeface="Barlow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Count and Distance for High-Intensity Accelerations and Decelerations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E" sz="1400" kern="100" dirty="0">
                <a:effectLst/>
                <a:latin typeface="Barlow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Total Distance covered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E" sz="1400" kern="100" dirty="0">
                <a:effectLst/>
                <a:latin typeface="Barlow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Running Distance (15–20 km/h)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E" sz="1400" kern="100" dirty="0">
                <a:effectLst/>
                <a:latin typeface="Barlow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HSR Distance (20–25 km/h)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E" sz="1400" kern="100" dirty="0">
                <a:effectLst/>
                <a:latin typeface="Barlow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Sprinting Distance (&gt;25 km/h)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E" sz="1400" kern="100" dirty="0">
                <a:effectLst/>
                <a:latin typeface="Barlow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Maximum Speed (km/h)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E" sz="1400" kern="100" dirty="0">
                <a:effectLst/>
                <a:latin typeface="Barlow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Distance per minute (m/min)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7" title="Key Art - Research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0" y="-40074"/>
            <a:ext cx="914401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 title="Performance Insights 25 - Logo Lock-up - Reversed - Fromerly th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00" y="3909368"/>
            <a:ext cx="1828801" cy="77694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/>
          <p:nvPr/>
        </p:nvSpPr>
        <p:spPr>
          <a:xfrm>
            <a:off x="446271" y="497273"/>
            <a:ext cx="4378800" cy="941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E" sz="3200" b="1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What is Fatigue?</a:t>
            </a:r>
            <a:endParaRPr sz="3200" b="1" dirty="0">
              <a:solidFill>
                <a:srgbClr val="FF630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 b="1" dirty="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PI25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667</Words>
  <Application>Microsoft Office PowerPoint</Application>
  <PresentationFormat>On-screen Show (16:9)</PresentationFormat>
  <Paragraphs>107</Paragraphs>
  <Slides>17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Barlow Condensed Medium</vt:lpstr>
      <vt:lpstr>Arial</vt:lpstr>
      <vt:lpstr>Symbol</vt:lpstr>
      <vt:lpstr>Inter Medium</vt:lpstr>
      <vt:lpstr>Aptos</vt:lpstr>
      <vt:lpstr>Barlow ExtraLight</vt:lpstr>
      <vt:lpstr>Barlow Medium</vt:lpstr>
      <vt:lpstr>Barlow</vt:lpstr>
      <vt:lpstr>HPI25</vt:lpstr>
      <vt:lpstr>Microsoft Word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Conor Malone</cp:lastModifiedBy>
  <cp:revision>1</cp:revision>
  <dcterms:modified xsi:type="dcterms:W3CDTF">2025-10-17T15:13:20Z</dcterms:modified>
</cp:coreProperties>
</file>